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470" r:id="rId2"/>
    <p:sldId id="471" r:id="rId3"/>
  </p:sldIdLst>
  <p:sldSz cx="12193588" cy="6869113"/>
  <p:notesSz cx="6858000" cy="9144000"/>
  <p:defaultTextStyle>
    <a:defPPr>
      <a:defRPr lang="de-DE"/>
    </a:defPPr>
    <a:lvl1pPr marL="0" algn="l" defTabSz="914892" rtl="0" eaLnBrk="1" latinLnBrk="0" hangingPunct="1">
      <a:defRPr sz="1801" kern="1200">
        <a:solidFill>
          <a:schemeClr val="tx1"/>
        </a:solidFill>
        <a:latin typeface="+mn-lt"/>
        <a:ea typeface="+mn-ea"/>
        <a:cs typeface="+mn-cs"/>
      </a:defRPr>
    </a:lvl1pPr>
    <a:lvl2pPr marL="457446" algn="l" defTabSz="914892" rtl="0" eaLnBrk="1" latinLnBrk="0" hangingPunct="1">
      <a:defRPr sz="1801" kern="1200">
        <a:solidFill>
          <a:schemeClr val="tx1"/>
        </a:solidFill>
        <a:latin typeface="+mn-lt"/>
        <a:ea typeface="+mn-ea"/>
        <a:cs typeface="+mn-cs"/>
      </a:defRPr>
    </a:lvl2pPr>
    <a:lvl3pPr marL="914892" algn="l" defTabSz="914892" rtl="0" eaLnBrk="1" latinLnBrk="0" hangingPunct="1">
      <a:defRPr sz="1801" kern="1200">
        <a:solidFill>
          <a:schemeClr val="tx1"/>
        </a:solidFill>
        <a:latin typeface="+mn-lt"/>
        <a:ea typeface="+mn-ea"/>
        <a:cs typeface="+mn-cs"/>
      </a:defRPr>
    </a:lvl3pPr>
    <a:lvl4pPr marL="1372337" algn="l" defTabSz="914892" rtl="0" eaLnBrk="1" latinLnBrk="0" hangingPunct="1">
      <a:defRPr sz="1801" kern="1200">
        <a:solidFill>
          <a:schemeClr val="tx1"/>
        </a:solidFill>
        <a:latin typeface="+mn-lt"/>
        <a:ea typeface="+mn-ea"/>
        <a:cs typeface="+mn-cs"/>
      </a:defRPr>
    </a:lvl4pPr>
    <a:lvl5pPr marL="1829783" algn="l" defTabSz="914892" rtl="0" eaLnBrk="1" latinLnBrk="0" hangingPunct="1">
      <a:defRPr sz="1801" kern="1200">
        <a:solidFill>
          <a:schemeClr val="tx1"/>
        </a:solidFill>
        <a:latin typeface="+mn-lt"/>
        <a:ea typeface="+mn-ea"/>
        <a:cs typeface="+mn-cs"/>
      </a:defRPr>
    </a:lvl5pPr>
    <a:lvl6pPr marL="2287229" algn="l" defTabSz="914892" rtl="0" eaLnBrk="1" latinLnBrk="0" hangingPunct="1">
      <a:defRPr sz="1801" kern="1200">
        <a:solidFill>
          <a:schemeClr val="tx1"/>
        </a:solidFill>
        <a:latin typeface="+mn-lt"/>
        <a:ea typeface="+mn-ea"/>
        <a:cs typeface="+mn-cs"/>
      </a:defRPr>
    </a:lvl6pPr>
    <a:lvl7pPr marL="2744674" algn="l" defTabSz="914892" rtl="0" eaLnBrk="1" latinLnBrk="0" hangingPunct="1">
      <a:defRPr sz="1801" kern="1200">
        <a:solidFill>
          <a:schemeClr val="tx1"/>
        </a:solidFill>
        <a:latin typeface="+mn-lt"/>
        <a:ea typeface="+mn-ea"/>
        <a:cs typeface="+mn-cs"/>
      </a:defRPr>
    </a:lvl7pPr>
    <a:lvl8pPr marL="3202120" algn="l" defTabSz="914892" rtl="0" eaLnBrk="1" latinLnBrk="0" hangingPunct="1">
      <a:defRPr sz="1801" kern="1200">
        <a:solidFill>
          <a:schemeClr val="tx1"/>
        </a:solidFill>
        <a:latin typeface="+mn-lt"/>
        <a:ea typeface="+mn-ea"/>
        <a:cs typeface="+mn-cs"/>
      </a:defRPr>
    </a:lvl8pPr>
    <a:lvl9pPr marL="3659566" algn="l" defTabSz="914892" rtl="0" eaLnBrk="1" latinLnBrk="0" hangingPunct="1">
      <a:defRPr sz="1801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Greiner, Benjamin" initials="GB" lastIdx="13" clrIdx="0">
    <p:extLst>
      <p:ext uri="{19B8F6BF-5375-455C-9EA6-DF929625EA0E}">
        <p15:presenceInfo xmlns:p15="http://schemas.microsoft.com/office/powerpoint/2012/main" userId="S-1-5-21-1143099508-1257914023-1050887974-23224" providerId="AD"/>
      </p:ext>
    </p:extLst>
  </p:cmAuthor>
  <p:cmAuthor id="2" name="Kroggel, Camilla" initials="KC" lastIdx="1" clrIdx="1">
    <p:extLst>
      <p:ext uri="{19B8F6BF-5375-455C-9EA6-DF929625EA0E}">
        <p15:presenceInfo xmlns:p15="http://schemas.microsoft.com/office/powerpoint/2012/main" userId="S-1-5-21-1143099508-1257914023-1050887974-21072" providerId="AD"/>
      </p:ext>
    </p:extLst>
  </p:cmAuthor>
  <p:cmAuthor id="3" name="Grafik1" initials="G" lastIdx="4" clrIdx="2">
    <p:extLst>
      <p:ext uri="{19B8F6BF-5375-455C-9EA6-DF929625EA0E}">
        <p15:presenceInfo xmlns:p15="http://schemas.microsoft.com/office/powerpoint/2012/main" userId="Grafik1" providerId="None"/>
      </p:ext>
    </p:extLst>
  </p:cmAuthor>
  <p:cmAuthor id="4" name="Wittwer, Lisa" initials="WL" lastIdx="2" clrIdx="3">
    <p:extLst>
      <p:ext uri="{19B8F6BF-5375-455C-9EA6-DF929625EA0E}">
        <p15:presenceInfo xmlns:p15="http://schemas.microsoft.com/office/powerpoint/2012/main" userId="S-1-5-21-1143099508-1257914023-1050887974-37569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DEDED"/>
    <a:srgbClr val="4A4A4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ittlere Formatvorlag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D7B26C5-4107-4FEC-AEDC-1716B250A1EF}" styleName="Helle Formatvorlag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25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41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 dirty="0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350B233-FD0F-472A-9F3B-2AE8B89EA434}" type="datetimeFigureOut">
              <a:rPr lang="de-DE" smtClean="0"/>
              <a:t>24.07.2025</a:t>
            </a:fld>
            <a:endParaRPr lang="de-DE" dirty="0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90563" y="1143000"/>
            <a:ext cx="54768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 dirty="0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84D6054-FB7C-4E1D-A90C-A001E8A7D55D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0404434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892" rtl="0" eaLnBrk="1" latinLnBrk="0" hangingPunct="1">
      <a:defRPr sz="1201" kern="1200">
        <a:solidFill>
          <a:schemeClr val="tx1"/>
        </a:solidFill>
        <a:latin typeface="+mn-lt"/>
        <a:ea typeface="+mn-ea"/>
        <a:cs typeface="+mn-cs"/>
      </a:defRPr>
    </a:lvl1pPr>
    <a:lvl2pPr marL="457446" algn="l" defTabSz="914892" rtl="0" eaLnBrk="1" latinLnBrk="0" hangingPunct="1">
      <a:defRPr sz="1201" kern="1200">
        <a:solidFill>
          <a:schemeClr val="tx1"/>
        </a:solidFill>
        <a:latin typeface="+mn-lt"/>
        <a:ea typeface="+mn-ea"/>
        <a:cs typeface="+mn-cs"/>
      </a:defRPr>
    </a:lvl2pPr>
    <a:lvl3pPr marL="914892" algn="l" defTabSz="914892" rtl="0" eaLnBrk="1" latinLnBrk="0" hangingPunct="1">
      <a:defRPr sz="1201" kern="1200">
        <a:solidFill>
          <a:schemeClr val="tx1"/>
        </a:solidFill>
        <a:latin typeface="+mn-lt"/>
        <a:ea typeface="+mn-ea"/>
        <a:cs typeface="+mn-cs"/>
      </a:defRPr>
    </a:lvl3pPr>
    <a:lvl4pPr marL="1372337" algn="l" defTabSz="914892" rtl="0" eaLnBrk="1" latinLnBrk="0" hangingPunct="1">
      <a:defRPr sz="1201" kern="1200">
        <a:solidFill>
          <a:schemeClr val="tx1"/>
        </a:solidFill>
        <a:latin typeface="+mn-lt"/>
        <a:ea typeface="+mn-ea"/>
        <a:cs typeface="+mn-cs"/>
      </a:defRPr>
    </a:lvl4pPr>
    <a:lvl5pPr marL="1829783" algn="l" defTabSz="914892" rtl="0" eaLnBrk="1" latinLnBrk="0" hangingPunct="1">
      <a:defRPr sz="1201" kern="1200">
        <a:solidFill>
          <a:schemeClr val="tx1"/>
        </a:solidFill>
        <a:latin typeface="+mn-lt"/>
        <a:ea typeface="+mn-ea"/>
        <a:cs typeface="+mn-cs"/>
      </a:defRPr>
    </a:lvl5pPr>
    <a:lvl6pPr marL="2287229" algn="l" defTabSz="914892" rtl="0" eaLnBrk="1" latinLnBrk="0" hangingPunct="1">
      <a:defRPr sz="1201" kern="1200">
        <a:solidFill>
          <a:schemeClr val="tx1"/>
        </a:solidFill>
        <a:latin typeface="+mn-lt"/>
        <a:ea typeface="+mn-ea"/>
        <a:cs typeface="+mn-cs"/>
      </a:defRPr>
    </a:lvl6pPr>
    <a:lvl7pPr marL="2744674" algn="l" defTabSz="914892" rtl="0" eaLnBrk="1" latinLnBrk="0" hangingPunct="1">
      <a:defRPr sz="1201" kern="1200">
        <a:solidFill>
          <a:schemeClr val="tx1"/>
        </a:solidFill>
        <a:latin typeface="+mn-lt"/>
        <a:ea typeface="+mn-ea"/>
        <a:cs typeface="+mn-cs"/>
      </a:defRPr>
    </a:lvl7pPr>
    <a:lvl8pPr marL="3202120" algn="l" defTabSz="914892" rtl="0" eaLnBrk="1" latinLnBrk="0" hangingPunct="1">
      <a:defRPr sz="1201" kern="1200">
        <a:solidFill>
          <a:schemeClr val="tx1"/>
        </a:solidFill>
        <a:latin typeface="+mn-lt"/>
        <a:ea typeface="+mn-ea"/>
        <a:cs typeface="+mn-cs"/>
      </a:defRPr>
    </a:lvl8pPr>
    <a:lvl9pPr marL="3659566" algn="l" defTabSz="914892" rtl="0" eaLnBrk="1" latinLnBrk="0" hangingPunct="1">
      <a:defRPr sz="1201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6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6.png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6.png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6.png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tro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Grafik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4792225" y="2038878"/>
            <a:ext cx="3614461" cy="27913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50556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16004" y="540876"/>
            <a:ext cx="8641125" cy="462414"/>
          </a:xfrm>
        </p:spPr>
        <p:txBody>
          <a:bodyPr/>
          <a:lstStyle>
            <a:lvl1pPr>
              <a:defRPr/>
            </a:lvl1pPr>
          </a:lstStyle>
          <a:p>
            <a:r>
              <a:rPr lang="de-DE" dirty="0"/>
              <a:t>Headline</a:t>
            </a:r>
            <a:endParaRPr lang="en-US" dirty="0"/>
          </a:p>
        </p:txBody>
      </p:sp>
      <p:sp>
        <p:nvSpPr>
          <p:cNvPr id="4" name="Bildplatzhalter 3"/>
          <p:cNvSpPr>
            <a:spLocks noGrp="1"/>
          </p:cNvSpPr>
          <p:nvPr>
            <p:ph type="pic" sz="quarter" idx="14" hasCustomPrompt="1"/>
          </p:nvPr>
        </p:nvSpPr>
        <p:spPr>
          <a:xfrm>
            <a:off x="6097994" y="1640655"/>
            <a:ext cx="6095594" cy="4236854"/>
          </a:xfrm>
        </p:spPr>
        <p:txBody>
          <a:bodyPr tIns="144000">
            <a:noAutofit/>
          </a:bodyPr>
          <a:lstStyle>
            <a:lvl1pPr algn="ctr">
              <a:defRPr sz="1200" b="0" baseline="0">
                <a:solidFill>
                  <a:srgbClr val="4A4A4A"/>
                </a:solidFill>
              </a:defRPr>
            </a:lvl1pPr>
          </a:lstStyle>
          <a:p>
            <a:r>
              <a:rPr lang="de-DE" dirty="0"/>
              <a:t>Zum Hinzufügen eines Fotos bitte auf das Icon klicken.</a:t>
            </a:r>
          </a:p>
        </p:txBody>
      </p:sp>
      <p:sp>
        <p:nvSpPr>
          <p:cNvPr id="12" name="Bildplatzhalter 3"/>
          <p:cNvSpPr>
            <a:spLocks noGrp="1"/>
          </p:cNvSpPr>
          <p:nvPr>
            <p:ph type="pic" sz="quarter" idx="15" hasCustomPrompt="1"/>
          </p:nvPr>
        </p:nvSpPr>
        <p:spPr>
          <a:xfrm>
            <a:off x="0" y="1640655"/>
            <a:ext cx="6095594" cy="4236854"/>
          </a:xfrm>
        </p:spPr>
        <p:txBody>
          <a:bodyPr tIns="144000">
            <a:noAutofit/>
          </a:bodyPr>
          <a:lstStyle>
            <a:lvl1pPr algn="ctr">
              <a:defRPr sz="1200" b="0" baseline="0">
                <a:solidFill>
                  <a:srgbClr val="4A4A4A"/>
                </a:solidFill>
              </a:defRPr>
            </a:lvl1pPr>
          </a:lstStyle>
          <a:p>
            <a:r>
              <a:rPr lang="de-DE" dirty="0"/>
              <a:t>Zum Hinzufügen eines Fotos bitte auf das Icon klicken.</a:t>
            </a:r>
          </a:p>
        </p:txBody>
      </p:sp>
      <p:sp>
        <p:nvSpPr>
          <p:cNvPr id="11" name="Foliennummernplatzhalt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de-DE" dirty="0"/>
              <a:t>Folie </a:t>
            </a:r>
            <a:fld id="{CD5CCF0A-4975-445D-A9B6-31426794DFA0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14" name="Textplatzhalter 15">
            <a:extLst>
              <a:ext uri="{FF2B5EF4-FFF2-40B4-BE49-F238E27FC236}">
                <a16:creationId xmlns:a16="http://schemas.microsoft.com/office/drawing/2014/main" id="{779AF5FF-E424-47D8-B539-95B2AB755EC6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516007" y="5949626"/>
            <a:ext cx="5400702" cy="154137"/>
          </a:xfrm>
        </p:spPr>
        <p:txBody>
          <a:bodyPr/>
          <a:lstStyle>
            <a:lvl1pPr>
              <a:defRPr sz="1000" b="0">
                <a:solidFill>
                  <a:srgbClr val="4A4A4A"/>
                </a:solidFill>
              </a:defRPr>
            </a:lvl1pPr>
          </a:lstStyle>
          <a:p>
            <a:pPr lvl="0"/>
            <a:r>
              <a:rPr lang="de-DE" dirty="0"/>
              <a:t>Foto: </a:t>
            </a:r>
            <a:r>
              <a:rPr lang="de-DE" dirty="0" err="1"/>
              <a:t>Lorem</a:t>
            </a:r>
            <a:r>
              <a:rPr lang="de-DE" dirty="0"/>
              <a:t> </a:t>
            </a:r>
            <a:r>
              <a:rPr lang="de-DE" dirty="0" err="1"/>
              <a:t>ipsum</a:t>
            </a:r>
            <a:r>
              <a:rPr lang="de-DE" dirty="0"/>
              <a:t> </a:t>
            </a:r>
            <a:r>
              <a:rPr lang="de-DE" dirty="0" err="1"/>
              <a:t>dolor</a:t>
            </a:r>
            <a:endParaRPr lang="de-DE" dirty="0"/>
          </a:p>
        </p:txBody>
      </p:sp>
      <p:sp>
        <p:nvSpPr>
          <p:cNvPr id="15" name="Textplatzhalter 15">
            <a:extLst>
              <a:ext uri="{FF2B5EF4-FFF2-40B4-BE49-F238E27FC236}">
                <a16:creationId xmlns:a16="http://schemas.microsoft.com/office/drawing/2014/main" id="{28D733A7-5AF9-488B-A80F-4FEB040FDAC1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276882" y="5949626"/>
            <a:ext cx="5400702" cy="154137"/>
          </a:xfrm>
        </p:spPr>
        <p:txBody>
          <a:bodyPr/>
          <a:lstStyle>
            <a:lvl1pPr algn="r">
              <a:defRPr sz="1000" b="0">
                <a:solidFill>
                  <a:srgbClr val="4A4A4A"/>
                </a:solidFill>
              </a:defRPr>
            </a:lvl1pPr>
          </a:lstStyle>
          <a:p>
            <a:pPr lvl="0"/>
            <a:r>
              <a:rPr lang="de-DE" dirty="0"/>
              <a:t>Foto: </a:t>
            </a:r>
            <a:r>
              <a:rPr lang="de-DE" dirty="0" err="1"/>
              <a:t>Lorem</a:t>
            </a:r>
            <a:r>
              <a:rPr lang="de-DE" dirty="0"/>
              <a:t> </a:t>
            </a:r>
            <a:r>
              <a:rPr lang="de-DE" dirty="0" err="1"/>
              <a:t>ipsum</a:t>
            </a:r>
            <a:r>
              <a:rPr lang="de-DE" dirty="0"/>
              <a:t> </a:t>
            </a:r>
            <a:r>
              <a:rPr lang="de-DE" dirty="0" err="1"/>
              <a:t>dolor</a:t>
            </a:r>
            <a:endParaRPr lang="de-DE" dirty="0"/>
          </a:p>
        </p:txBody>
      </p:sp>
      <p:pic>
        <p:nvPicPr>
          <p:cNvPr id="3" name="SAB_Logo_Farbe-pos_sRGB.png" descr="SAB_Logo_Farbe-pos_sRGB.png">
            <a:extLst>
              <a:ext uri="{FF2B5EF4-FFF2-40B4-BE49-F238E27FC236}">
                <a16:creationId xmlns:a16="http://schemas.microsoft.com/office/drawing/2014/main" id="{CBBC991F-0D80-D059-F1F0-7B590706B03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963118" y="261834"/>
            <a:ext cx="965807" cy="468148"/>
          </a:xfrm>
          <a:prstGeom prst="rect">
            <a:avLst/>
          </a:prstGeom>
          <a:ln w="12700">
            <a:miter lim="400000"/>
          </a:ln>
        </p:spPr>
      </p:pic>
      <p:sp>
        <p:nvSpPr>
          <p:cNvPr id="18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4506000" y="6472439"/>
            <a:ext cx="6480000" cy="153888"/>
          </a:xfrm>
        </p:spPr>
        <p:txBody>
          <a:bodyPr/>
          <a:lstStyle>
            <a:lvl1pPr>
              <a:defRPr sz="10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de-DE" dirty="0"/>
              <a:t>Titel der Präsentation © 2023, Sächsische Aufbaubank - Förderbank -</a:t>
            </a:r>
          </a:p>
        </p:txBody>
      </p:sp>
    </p:spTree>
    <p:extLst>
      <p:ext uri="{BB962C8B-B14F-4D97-AF65-F5344CB8AC3E}">
        <p14:creationId xmlns:p14="http://schemas.microsoft.com/office/powerpoint/2010/main" val="41541195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osses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16004" y="540876"/>
            <a:ext cx="8641125" cy="462414"/>
          </a:xfrm>
        </p:spPr>
        <p:txBody>
          <a:bodyPr/>
          <a:lstStyle>
            <a:lvl1pPr>
              <a:defRPr/>
            </a:lvl1pPr>
          </a:lstStyle>
          <a:p>
            <a:r>
              <a:rPr lang="de-DE" dirty="0"/>
              <a:t>Headline</a:t>
            </a:r>
            <a:endParaRPr lang="en-US" dirty="0"/>
          </a:p>
        </p:txBody>
      </p:sp>
      <p:sp>
        <p:nvSpPr>
          <p:cNvPr id="4" name="Bildplatzhalter 3"/>
          <p:cNvSpPr>
            <a:spLocks noGrp="1"/>
          </p:cNvSpPr>
          <p:nvPr>
            <p:ph type="pic" sz="quarter" idx="14" hasCustomPrompt="1"/>
          </p:nvPr>
        </p:nvSpPr>
        <p:spPr>
          <a:xfrm>
            <a:off x="0" y="1640655"/>
            <a:ext cx="12193588" cy="4236854"/>
          </a:xfrm>
        </p:spPr>
        <p:txBody>
          <a:bodyPr tIns="144000">
            <a:noAutofit/>
          </a:bodyPr>
          <a:lstStyle>
            <a:lvl1pPr algn="ctr">
              <a:defRPr sz="1200" b="0" baseline="0">
                <a:solidFill>
                  <a:srgbClr val="4A4A4A"/>
                </a:solidFill>
              </a:defRPr>
            </a:lvl1pPr>
          </a:lstStyle>
          <a:p>
            <a:r>
              <a:rPr lang="de-DE" dirty="0"/>
              <a:t>Zum Hinzufügen eines Fotos bitte auf das Icon klicken.</a:t>
            </a:r>
          </a:p>
        </p:txBody>
      </p:sp>
      <p:sp>
        <p:nvSpPr>
          <p:cNvPr id="11" name="Foliennummernplatzhalt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de-DE" dirty="0"/>
              <a:t>Folie </a:t>
            </a:r>
            <a:fld id="{CD5CCF0A-4975-445D-A9B6-31426794DFA0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15" name="Textplatzhalter 15">
            <a:extLst>
              <a:ext uri="{FF2B5EF4-FFF2-40B4-BE49-F238E27FC236}">
                <a16:creationId xmlns:a16="http://schemas.microsoft.com/office/drawing/2014/main" id="{F4A2E519-A2AB-40BB-A067-75D2377A4CBC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516005" y="5949626"/>
            <a:ext cx="4909730" cy="154137"/>
          </a:xfrm>
        </p:spPr>
        <p:txBody>
          <a:bodyPr/>
          <a:lstStyle>
            <a:lvl1pPr>
              <a:defRPr sz="1000" b="0">
                <a:solidFill>
                  <a:srgbClr val="4A4A4A"/>
                </a:solidFill>
              </a:defRPr>
            </a:lvl1pPr>
          </a:lstStyle>
          <a:p>
            <a:pPr lvl="0"/>
            <a:r>
              <a:rPr lang="de-DE" dirty="0"/>
              <a:t>Foto: </a:t>
            </a:r>
            <a:r>
              <a:rPr lang="de-DE" dirty="0" err="1"/>
              <a:t>Lorem</a:t>
            </a:r>
            <a:r>
              <a:rPr lang="de-DE" dirty="0"/>
              <a:t> </a:t>
            </a:r>
            <a:r>
              <a:rPr lang="de-DE" dirty="0" err="1"/>
              <a:t>ipsum</a:t>
            </a:r>
            <a:r>
              <a:rPr lang="de-DE" dirty="0"/>
              <a:t> </a:t>
            </a:r>
            <a:r>
              <a:rPr lang="de-DE" dirty="0" err="1"/>
              <a:t>dolor</a:t>
            </a:r>
            <a:endParaRPr lang="de-DE" dirty="0"/>
          </a:p>
        </p:txBody>
      </p:sp>
      <p:pic>
        <p:nvPicPr>
          <p:cNvPr id="3" name="SAB_Logo_Farbe-pos_sRGB.png" descr="SAB_Logo_Farbe-pos_sRGB.png">
            <a:extLst>
              <a:ext uri="{FF2B5EF4-FFF2-40B4-BE49-F238E27FC236}">
                <a16:creationId xmlns:a16="http://schemas.microsoft.com/office/drawing/2014/main" id="{F77D29DC-DD02-7067-31BE-0D1199869B0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963118" y="261834"/>
            <a:ext cx="965807" cy="468148"/>
          </a:xfrm>
          <a:prstGeom prst="rect">
            <a:avLst/>
          </a:prstGeom>
          <a:ln w="12700">
            <a:miter lim="400000"/>
          </a:ln>
        </p:spPr>
      </p:pic>
      <p:sp>
        <p:nvSpPr>
          <p:cNvPr id="13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4506000" y="6472439"/>
            <a:ext cx="6480000" cy="153888"/>
          </a:xfrm>
        </p:spPr>
        <p:txBody>
          <a:bodyPr/>
          <a:lstStyle>
            <a:lvl1pPr>
              <a:defRPr sz="10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de-DE" dirty="0"/>
              <a:t>Titel der Präsentation © 2023, Sächsische Aufbaubank - Förderbank -</a:t>
            </a:r>
          </a:p>
        </p:txBody>
      </p:sp>
    </p:spTree>
    <p:extLst>
      <p:ext uri="{BB962C8B-B14F-4D97-AF65-F5344CB8AC3E}">
        <p14:creationId xmlns:p14="http://schemas.microsoft.com/office/powerpoint/2010/main" val="287508918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nsprechpart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16005" y="540876"/>
            <a:ext cx="8641125" cy="462414"/>
          </a:xfrm>
        </p:spPr>
        <p:txBody>
          <a:bodyPr/>
          <a:lstStyle>
            <a:lvl1pPr>
              <a:defRPr/>
            </a:lvl1pPr>
          </a:lstStyle>
          <a:p>
            <a:r>
              <a:rPr lang="de-DE" dirty="0"/>
              <a:t>Ihre Ansprechperson</a:t>
            </a:r>
            <a:endParaRPr lang="en-US" dirty="0"/>
          </a:p>
        </p:txBody>
      </p:sp>
      <p:pic>
        <p:nvPicPr>
          <p:cNvPr id="8" name="Grafik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" y="5434731"/>
            <a:ext cx="4064956" cy="1433646"/>
          </a:xfrm>
          <a:prstGeom prst="rect">
            <a:avLst/>
          </a:prstGeom>
        </p:spPr>
      </p:pic>
      <p:sp>
        <p:nvSpPr>
          <p:cNvPr id="11" name="Foliennummernplatzhalt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de-DE" dirty="0"/>
              <a:t>Folie </a:t>
            </a:r>
            <a:fld id="{CD5CCF0A-4975-445D-A9B6-31426794DFA0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13" name="Textplatzhalter 12"/>
          <p:cNvSpPr>
            <a:spLocks noGrp="1"/>
          </p:cNvSpPr>
          <p:nvPr>
            <p:ph type="body" sz="quarter" idx="13" hasCustomPrompt="1"/>
          </p:nvPr>
        </p:nvSpPr>
        <p:spPr>
          <a:xfrm>
            <a:off x="516006" y="1847664"/>
            <a:ext cx="6480844" cy="380480"/>
          </a:xfrm>
        </p:spPr>
        <p:txBody>
          <a:bodyPr wrap="square" tIns="36000" bIns="36000" numCol="1" spcCol="360000">
            <a:spAutoFit/>
          </a:bodyPr>
          <a:lstStyle>
            <a:lvl1pPr>
              <a:defRPr b="0">
                <a:solidFill>
                  <a:srgbClr val="4A4A4A"/>
                </a:solidFill>
              </a:defRPr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de-DE" dirty="0"/>
              <a:t>Name</a:t>
            </a:r>
          </a:p>
        </p:txBody>
      </p:sp>
      <p:sp>
        <p:nvSpPr>
          <p:cNvPr id="3" name="Textfeld 2"/>
          <p:cNvSpPr txBox="1"/>
          <p:nvPr userDrawn="1"/>
        </p:nvSpPr>
        <p:spPr>
          <a:xfrm>
            <a:off x="516006" y="5084226"/>
            <a:ext cx="5400703" cy="307777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/>
          <a:p>
            <a:r>
              <a:rPr lang="de-DE" sz="2000" dirty="0">
                <a:solidFill>
                  <a:srgbClr val="4A4A4A"/>
                </a:solidFill>
              </a:rPr>
              <a:t>https://www.sab.sachsen.de</a:t>
            </a:r>
          </a:p>
        </p:txBody>
      </p:sp>
      <p:sp>
        <p:nvSpPr>
          <p:cNvPr id="12" name="Textplatzhalter 12"/>
          <p:cNvSpPr>
            <a:spLocks noGrp="1"/>
          </p:cNvSpPr>
          <p:nvPr>
            <p:ph type="body" sz="quarter" idx="15" hasCustomPrompt="1"/>
          </p:nvPr>
        </p:nvSpPr>
        <p:spPr>
          <a:xfrm>
            <a:off x="3015015" y="2245613"/>
            <a:ext cx="904081" cy="380480"/>
          </a:xfrm>
        </p:spPr>
        <p:txBody>
          <a:bodyPr wrap="square" tIns="36000" bIns="36000" numCol="1" spcCol="360000">
            <a:spAutoFit/>
          </a:bodyPr>
          <a:lstStyle>
            <a:lvl1pPr>
              <a:defRPr b="0">
                <a:solidFill>
                  <a:srgbClr val="4A4A4A"/>
                </a:solidFill>
              </a:defRPr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de-DE" dirty="0"/>
              <a:t>00</a:t>
            </a:r>
          </a:p>
        </p:txBody>
      </p:sp>
      <p:sp>
        <p:nvSpPr>
          <p:cNvPr id="15" name="Textplatzhalter 12"/>
          <p:cNvSpPr>
            <a:spLocks noGrp="1"/>
          </p:cNvSpPr>
          <p:nvPr>
            <p:ph type="body" sz="quarter" idx="16" hasCustomPrompt="1"/>
          </p:nvPr>
        </p:nvSpPr>
        <p:spPr>
          <a:xfrm>
            <a:off x="3015015" y="2645611"/>
            <a:ext cx="904081" cy="380480"/>
          </a:xfrm>
        </p:spPr>
        <p:txBody>
          <a:bodyPr wrap="square" tIns="36000" bIns="36000" numCol="1" spcCol="360000">
            <a:spAutoFit/>
          </a:bodyPr>
          <a:lstStyle>
            <a:lvl1pPr>
              <a:defRPr b="0">
                <a:solidFill>
                  <a:srgbClr val="4A4A4A"/>
                </a:solidFill>
              </a:defRPr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de-DE" dirty="0"/>
              <a:t>00</a:t>
            </a:r>
          </a:p>
        </p:txBody>
      </p:sp>
      <p:sp>
        <p:nvSpPr>
          <p:cNvPr id="18" name="Textfeld 17"/>
          <p:cNvSpPr txBox="1"/>
          <p:nvPr userDrawn="1"/>
        </p:nvSpPr>
        <p:spPr>
          <a:xfrm>
            <a:off x="516005" y="2245613"/>
            <a:ext cx="2501909" cy="380490"/>
          </a:xfrm>
          <a:prstGeom prst="rect">
            <a:avLst/>
          </a:prstGeom>
        </p:spPr>
        <p:txBody>
          <a:bodyPr vert="horz" wrap="square" lIns="0" tIns="36005" rIns="0" bIns="36005" rtlCol="0" anchor="t">
            <a:spAutoFit/>
          </a:bodyPr>
          <a:lstStyle/>
          <a:p>
            <a:pPr>
              <a:tabLst>
                <a:tab pos="1076473" algn="l"/>
              </a:tabLst>
            </a:pPr>
            <a:r>
              <a:rPr lang="de-DE" sz="2000" dirty="0">
                <a:solidFill>
                  <a:srgbClr val="4A4A4A"/>
                </a:solidFill>
              </a:rPr>
              <a:t>Tel.	0351 4910 -</a:t>
            </a:r>
          </a:p>
        </p:txBody>
      </p:sp>
      <p:sp>
        <p:nvSpPr>
          <p:cNvPr id="19" name="Textfeld 18"/>
          <p:cNvSpPr txBox="1"/>
          <p:nvPr userDrawn="1"/>
        </p:nvSpPr>
        <p:spPr>
          <a:xfrm>
            <a:off x="516005" y="2645611"/>
            <a:ext cx="2501909" cy="380490"/>
          </a:xfrm>
          <a:prstGeom prst="rect">
            <a:avLst/>
          </a:prstGeom>
        </p:spPr>
        <p:txBody>
          <a:bodyPr vert="horz" wrap="square" lIns="0" tIns="36005" rIns="0" bIns="36005" rtlCol="0" anchor="t">
            <a:spAutoFit/>
          </a:bodyPr>
          <a:lstStyle/>
          <a:p>
            <a:pPr>
              <a:tabLst>
                <a:tab pos="1074886" algn="l"/>
              </a:tabLst>
            </a:pPr>
            <a:r>
              <a:rPr lang="de-DE" sz="2000" dirty="0">
                <a:solidFill>
                  <a:srgbClr val="4A4A4A"/>
                </a:solidFill>
              </a:rPr>
              <a:t>Fax	0351 4910 -</a:t>
            </a:r>
          </a:p>
        </p:txBody>
      </p:sp>
      <p:sp>
        <p:nvSpPr>
          <p:cNvPr id="20" name="Textplatzhalter 12"/>
          <p:cNvSpPr>
            <a:spLocks noGrp="1"/>
          </p:cNvSpPr>
          <p:nvPr>
            <p:ph type="body" sz="quarter" idx="17" hasCustomPrompt="1"/>
          </p:nvPr>
        </p:nvSpPr>
        <p:spPr>
          <a:xfrm>
            <a:off x="1591360" y="3043559"/>
            <a:ext cx="5405489" cy="380480"/>
          </a:xfrm>
        </p:spPr>
        <p:txBody>
          <a:bodyPr wrap="square" tIns="36000" bIns="36000" numCol="1" spcCol="360000">
            <a:spAutoFit/>
          </a:bodyPr>
          <a:lstStyle>
            <a:lvl1pPr>
              <a:defRPr b="0">
                <a:solidFill>
                  <a:srgbClr val="4A4A4A"/>
                </a:solidFill>
              </a:defRPr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de-DE" dirty="0"/>
              <a:t>@sab.sachsen.de</a:t>
            </a:r>
          </a:p>
        </p:txBody>
      </p:sp>
      <p:sp>
        <p:nvSpPr>
          <p:cNvPr id="21" name="Textfeld 20"/>
          <p:cNvSpPr txBox="1"/>
          <p:nvPr userDrawn="1"/>
        </p:nvSpPr>
        <p:spPr>
          <a:xfrm>
            <a:off x="516005" y="3051993"/>
            <a:ext cx="1092025" cy="380490"/>
          </a:xfrm>
          <a:prstGeom prst="rect">
            <a:avLst/>
          </a:prstGeom>
        </p:spPr>
        <p:txBody>
          <a:bodyPr vert="horz" wrap="square" lIns="0" tIns="36005" rIns="0" bIns="36005" rtlCol="0" anchor="t">
            <a:spAutoFit/>
          </a:bodyPr>
          <a:lstStyle/>
          <a:p>
            <a:pPr>
              <a:tabLst>
                <a:tab pos="1074886" algn="l"/>
              </a:tabLst>
            </a:pPr>
            <a:r>
              <a:rPr lang="de-DE" sz="2000" dirty="0">
                <a:solidFill>
                  <a:srgbClr val="4A4A4A"/>
                </a:solidFill>
              </a:rPr>
              <a:t>E-Mail</a:t>
            </a:r>
          </a:p>
        </p:txBody>
      </p:sp>
      <p:pic>
        <p:nvPicPr>
          <p:cNvPr id="4" name="SAB_Logo_Farbe-pos_sRGB.png" descr="SAB_Logo_Farbe-pos_sRGB.png">
            <a:extLst>
              <a:ext uri="{FF2B5EF4-FFF2-40B4-BE49-F238E27FC236}">
                <a16:creationId xmlns:a16="http://schemas.microsoft.com/office/drawing/2014/main" id="{217B6922-846F-5EDC-6F3B-13BB49847F65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963118" y="261834"/>
            <a:ext cx="965807" cy="468148"/>
          </a:xfrm>
          <a:prstGeom prst="rect">
            <a:avLst/>
          </a:prstGeom>
          <a:ln w="12700">
            <a:miter lim="400000"/>
          </a:ln>
        </p:spPr>
      </p:pic>
      <p:sp>
        <p:nvSpPr>
          <p:cNvPr id="25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4506000" y="6472439"/>
            <a:ext cx="6480000" cy="153888"/>
          </a:xfrm>
        </p:spPr>
        <p:txBody>
          <a:bodyPr/>
          <a:lstStyle>
            <a:lvl1pPr>
              <a:defRPr sz="10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de-DE" dirty="0"/>
              <a:t>Titel der Präsentation © 2023, Sächsische Aufbaubank - Förderbank -</a:t>
            </a:r>
          </a:p>
        </p:txBody>
      </p:sp>
    </p:spTree>
    <p:extLst>
      <p:ext uri="{BB962C8B-B14F-4D97-AF65-F5344CB8AC3E}">
        <p14:creationId xmlns:p14="http://schemas.microsoft.com/office/powerpoint/2010/main" val="15900591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1422186" y="1510553"/>
            <a:ext cx="7308952" cy="2080858"/>
          </a:xfrm>
        </p:spPr>
        <p:txBody>
          <a:bodyPr anchor="b"/>
          <a:lstStyle>
            <a:lvl1pPr algn="l">
              <a:defRPr sz="4500" baseline="0">
                <a:solidFill>
                  <a:schemeClr val="tx1"/>
                </a:solidFill>
              </a:defRPr>
            </a:lvl1pPr>
          </a:lstStyle>
          <a:p>
            <a:r>
              <a:rPr lang="de-DE" dirty="0"/>
              <a:t>Das ist eine Titelseite mit einer maximal dreizeiligen Headline</a:t>
            </a:r>
            <a:endParaRPr lang="en-US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1422186" y="3599376"/>
            <a:ext cx="7308952" cy="416831"/>
          </a:xfrm>
        </p:spPr>
        <p:txBody>
          <a:bodyPr tIns="108000"/>
          <a:lstStyle>
            <a:lvl1pPr marL="0" indent="0" algn="l">
              <a:buNone/>
              <a:defRPr sz="2000"/>
            </a:lvl1pPr>
            <a:lvl2pPr marL="457263" indent="0" algn="ctr">
              <a:buNone/>
              <a:defRPr sz="2000"/>
            </a:lvl2pPr>
            <a:lvl3pPr marL="914526" indent="0" algn="ctr">
              <a:buNone/>
              <a:defRPr sz="1800"/>
            </a:lvl3pPr>
            <a:lvl4pPr marL="1371789" indent="0" algn="ctr">
              <a:buNone/>
              <a:defRPr sz="1600"/>
            </a:lvl4pPr>
            <a:lvl5pPr marL="1829051" indent="0" algn="ctr">
              <a:buNone/>
              <a:defRPr sz="1600"/>
            </a:lvl5pPr>
            <a:lvl6pPr marL="2286314" indent="0" algn="ctr">
              <a:buNone/>
              <a:defRPr sz="1600"/>
            </a:lvl6pPr>
            <a:lvl7pPr marL="2743577" indent="0" algn="ctr">
              <a:buNone/>
              <a:defRPr sz="1600"/>
            </a:lvl7pPr>
            <a:lvl8pPr marL="3200840" indent="0" algn="ctr">
              <a:buNone/>
              <a:defRPr sz="1600"/>
            </a:lvl8pPr>
            <a:lvl9pPr marL="3658103" indent="0" algn="ctr">
              <a:buNone/>
              <a:defRPr sz="1600"/>
            </a:lvl9pPr>
          </a:lstStyle>
          <a:p>
            <a:r>
              <a:rPr lang="de-DE" dirty="0"/>
              <a:t>Subline</a:t>
            </a:r>
            <a:endParaRPr lang="en-US" dirty="0"/>
          </a:p>
        </p:txBody>
      </p:sp>
      <p:pic>
        <p:nvPicPr>
          <p:cNvPr id="12" name="Grafik 1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" y="5434731"/>
            <a:ext cx="4064956" cy="1433646"/>
          </a:xfrm>
          <a:prstGeom prst="rect">
            <a:avLst/>
          </a:prstGeom>
        </p:spPr>
      </p:pic>
      <p:sp>
        <p:nvSpPr>
          <p:cNvPr id="5" name="Textplatzhalter 4"/>
          <p:cNvSpPr>
            <a:spLocks noGrp="1"/>
          </p:cNvSpPr>
          <p:nvPr>
            <p:ph type="body" sz="quarter" idx="10" hasCustomPrompt="1"/>
          </p:nvPr>
        </p:nvSpPr>
        <p:spPr>
          <a:xfrm>
            <a:off x="1422588" y="4813789"/>
            <a:ext cx="7308214" cy="308276"/>
          </a:xfrm>
        </p:spPr>
        <p:txBody>
          <a:bodyPr/>
          <a:lstStyle>
            <a:lvl1pPr>
              <a:defRPr b="0"/>
            </a:lvl1pPr>
          </a:lstStyle>
          <a:p>
            <a:pPr lvl="0"/>
            <a:r>
              <a:rPr lang="de-DE" dirty="0"/>
              <a:t>Vorname Name, Ort, 1. Januar 2018</a:t>
            </a:r>
          </a:p>
        </p:txBody>
      </p:sp>
      <p:pic>
        <p:nvPicPr>
          <p:cNvPr id="6" name="SAB_Logo_Farbe-neg_sRGB.png" descr="SAB_Logo_Farbe-neg_sRGB.png">
            <a:extLst>
              <a:ext uri="{FF2B5EF4-FFF2-40B4-BE49-F238E27FC236}">
                <a16:creationId xmlns:a16="http://schemas.microsoft.com/office/drawing/2014/main" id="{A64E66CB-E04B-BF9E-794E-EDD4743A9C66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268993" y="399949"/>
            <a:ext cx="1535179" cy="744134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36311976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Zita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2442318" y="2055326"/>
            <a:ext cx="7308952" cy="2119393"/>
          </a:xfrm>
        </p:spPr>
        <p:txBody>
          <a:bodyPr anchor="b"/>
          <a:lstStyle>
            <a:lvl1pPr algn="ctr">
              <a:lnSpc>
                <a:spcPts val="5501"/>
              </a:lnSpc>
              <a:defRPr sz="4500" b="0" i="1" baseline="0">
                <a:solidFill>
                  <a:schemeClr val="tx1"/>
                </a:solidFill>
              </a:defRPr>
            </a:lvl1pPr>
          </a:lstStyle>
          <a:p>
            <a:r>
              <a:rPr lang="de-DE" dirty="0"/>
              <a:t>„Das ist eine Zitatfolie. Wichtig, prominent und zentriert.“</a:t>
            </a:r>
            <a:endParaRPr lang="en-US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2442318" y="4186595"/>
            <a:ext cx="7308952" cy="416831"/>
          </a:xfrm>
        </p:spPr>
        <p:txBody>
          <a:bodyPr tIns="108000"/>
          <a:lstStyle>
            <a:lvl1pPr marL="0" indent="0" algn="ctr">
              <a:buNone/>
              <a:defRPr sz="2000"/>
            </a:lvl1pPr>
            <a:lvl2pPr marL="457263" indent="0" algn="ctr">
              <a:buNone/>
              <a:defRPr sz="2000"/>
            </a:lvl2pPr>
            <a:lvl3pPr marL="914526" indent="0" algn="ctr">
              <a:buNone/>
              <a:defRPr sz="1800"/>
            </a:lvl3pPr>
            <a:lvl4pPr marL="1371789" indent="0" algn="ctr">
              <a:buNone/>
              <a:defRPr sz="1600"/>
            </a:lvl4pPr>
            <a:lvl5pPr marL="1829051" indent="0" algn="ctr">
              <a:buNone/>
              <a:defRPr sz="1600"/>
            </a:lvl5pPr>
            <a:lvl6pPr marL="2286314" indent="0" algn="ctr">
              <a:buNone/>
              <a:defRPr sz="1600"/>
            </a:lvl6pPr>
            <a:lvl7pPr marL="2743577" indent="0" algn="ctr">
              <a:buNone/>
              <a:defRPr sz="1600"/>
            </a:lvl7pPr>
            <a:lvl8pPr marL="3200840" indent="0" algn="ctr">
              <a:buNone/>
              <a:defRPr sz="1600"/>
            </a:lvl8pPr>
            <a:lvl9pPr marL="3658103" indent="0" algn="ctr">
              <a:buNone/>
              <a:defRPr sz="1600"/>
            </a:lvl9pPr>
          </a:lstStyle>
          <a:p>
            <a:r>
              <a:rPr lang="de-DE" dirty="0"/>
              <a:t>Vorname Name</a:t>
            </a:r>
            <a:endParaRPr lang="en-US" dirty="0"/>
          </a:p>
        </p:txBody>
      </p:sp>
      <p:pic>
        <p:nvPicPr>
          <p:cNvPr id="12" name="Grafik 1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" y="5434731"/>
            <a:ext cx="4064956" cy="14336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2821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 / Stand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Inhaltsplatzhalter 3"/>
          <p:cNvSpPr>
            <a:spLocks noGrp="1"/>
          </p:cNvSpPr>
          <p:nvPr>
            <p:ph sz="quarter" idx="15" hasCustomPrompt="1"/>
          </p:nvPr>
        </p:nvSpPr>
        <p:spPr>
          <a:xfrm>
            <a:off x="516007" y="1847666"/>
            <a:ext cx="11161577" cy="1541376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de-DE" dirty="0"/>
              <a:t>Subheadline</a:t>
            </a:r>
          </a:p>
          <a:p>
            <a:pPr lvl="1"/>
            <a:r>
              <a:rPr lang="de-DE" dirty="0"/>
              <a:t>Text</a:t>
            </a:r>
          </a:p>
          <a:p>
            <a:pPr lvl="2"/>
            <a:r>
              <a:rPr lang="de-DE" dirty="0"/>
              <a:t>Erste Ebene</a:t>
            </a:r>
          </a:p>
          <a:p>
            <a:pPr lvl="3"/>
            <a:r>
              <a:rPr lang="de-DE" dirty="0"/>
              <a:t>Zweite Ebene</a:t>
            </a:r>
          </a:p>
          <a:p>
            <a:pPr lvl="4"/>
            <a:r>
              <a:rPr lang="de-DE" dirty="0"/>
              <a:t>Dritte Ebene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16005" y="540876"/>
            <a:ext cx="8641125" cy="462414"/>
          </a:xfrm>
        </p:spPr>
        <p:txBody>
          <a:bodyPr/>
          <a:lstStyle>
            <a:lvl1pPr>
              <a:defRPr/>
            </a:lvl1pPr>
          </a:lstStyle>
          <a:p>
            <a:r>
              <a:rPr lang="de-DE" dirty="0"/>
              <a:t>Headline</a:t>
            </a:r>
            <a:endParaRPr lang="en-US" dirty="0"/>
          </a:p>
        </p:txBody>
      </p:sp>
      <p:pic>
        <p:nvPicPr>
          <p:cNvPr id="8" name="Grafik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" y="5434731"/>
            <a:ext cx="4064956" cy="1433646"/>
          </a:xfrm>
          <a:prstGeom prst="rect">
            <a:avLst/>
          </a:prstGeom>
        </p:spPr>
      </p:pic>
      <p:sp>
        <p:nvSpPr>
          <p:cNvPr id="11" name="Foliennummernplatzhalt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de-DE" dirty="0"/>
              <a:t>Folie </a:t>
            </a:r>
            <a:fld id="{CD5CCF0A-4975-445D-A9B6-31426794DFA0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16" name="Textplatzhalter 15"/>
          <p:cNvSpPr>
            <a:spLocks noGrp="1"/>
          </p:cNvSpPr>
          <p:nvPr>
            <p:ph type="body" sz="quarter" idx="14" hasCustomPrompt="1"/>
          </p:nvPr>
        </p:nvSpPr>
        <p:spPr>
          <a:xfrm>
            <a:off x="516005" y="5513929"/>
            <a:ext cx="11161579" cy="154137"/>
          </a:xfrm>
        </p:spPr>
        <p:txBody>
          <a:bodyPr/>
          <a:lstStyle>
            <a:lvl1pPr>
              <a:defRPr sz="1000" b="0">
                <a:solidFill>
                  <a:srgbClr val="4A4A4A"/>
                </a:solidFill>
              </a:defRPr>
            </a:lvl1pPr>
          </a:lstStyle>
          <a:p>
            <a:pPr lvl="0"/>
            <a:r>
              <a:rPr lang="de-DE" dirty="0"/>
              <a:t>Quellenangabe:</a:t>
            </a:r>
          </a:p>
        </p:txBody>
      </p:sp>
      <p:pic>
        <p:nvPicPr>
          <p:cNvPr id="3" name="SAB_Logo_Farbe-pos_sRGB.png" descr="SAB_Logo_Farbe-pos_sRGB.png">
            <a:extLst>
              <a:ext uri="{FF2B5EF4-FFF2-40B4-BE49-F238E27FC236}">
                <a16:creationId xmlns:a16="http://schemas.microsoft.com/office/drawing/2014/main" id="{EB1FD331-6216-C475-BDC0-307648B1DF2E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963118" y="261834"/>
            <a:ext cx="965807" cy="468148"/>
          </a:xfrm>
          <a:prstGeom prst="rect">
            <a:avLst/>
          </a:prstGeom>
          <a:ln w="12700">
            <a:miter lim="400000"/>
          </a:ln>
        </p:spPr>
      </p:pic>
      <p:sp>
        <p:nvSpPr>
          <p:cNvPr id="15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4506000" y="6472439"/>
            <a:ext cx="6480000" cy="153888"/>
          </a:xfrm>
        </p:spPr>
        <p:txBody>
          <a:bodyPr/>
          <a:lstStyle>
            <a:lvl1pPr>
              <a:defRPr sz="10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de-DE" dirty="0"/>
              <a:t>Titel der Präsentation © 2023, Sächsische Aufbaubank - Förderbank -</a:t>
            </a:r>
          </a:p>
        </p:txBody>
      </p:sp>
    </p:spTree>
    <p:extLst>
      <p:ext uri="{BB962C8B-B14F-4D97-AF65-F5344CB8AC3E}">
        <p14:creationId xmlns:p14="http://schemas.microsoft.com/office/powerpoint/2010/main" val="2973935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 / ohne Punk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16005" y="540876"/>
            <a:ext cx="8641125" cy="462414"/>
          </a:xfrm>
        </p:spPr>
        <p:txBody>
          <a:bodyPr/>
          <a:lstStyle>
            <a:lvl1pPr>
              <a:defRPr/>
            </a:lvl1pPr>
          </a:lstStyle>
          <a:p>
            <a:r>
              <a:rPr lang="de-DE" dirty="0"/>
              <a:t>Headline</a:t>
            </a:r>
            <a:endParaRPr lang="en-US" dirty="0"/>
          </a:p>
        </p:txBody>
      </p:sp>
      <p:sp>
        <p:nvSpPr>
          <p:cNvPr id="11" name="Foliennummernplatzhalt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de-DE" dirty="0"/>
              <a:t>Folie </a:t>
            </a:r>
            <a:fld id="{CD5CCF0A-4975-445D-A9B6-31426794DFA0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16" name="Textplatzhalter 15"/>
          <p:cNvSpPr>
            <a:spLocks noGrp="1"/>
          </p:cNvSpPr>
          <p:nvPr>
            <p:ph type="body" sz="quarter" idx="14" hasCustomPrompt="1"/>
          </p:nvPr>
        </p:nvSpPr>
        <p:spPr>
          <a:xfrm>
            <a:off x="6851173" y="5949626"/>
            <a:ext cx="4826410" cy="154137"/>
          </a:xfrm>
        </p:spPr>
        <p:txBody>
          <a:bodyPr/>
          <a:lstStyle>
            <a:lvl1pPr>
              <a:defRPr sz="1000" b="0">
                <a:solidFill>
                  <a:srgbClr val="4A4A4A"/>
                </a:solidFill>
              </a:defRPr>
            </a:lvl1pPr>
          </a:lstStyle>
          <a:p>
            <a:pPr lvl="0"/>
            <a:r>
              <a:rPr lang="de-DE" dirty="0"/>
              <a:t>Quellenangabe:</a:t>
            </a:r>
          </a:p>
        </p:txBody>
      </p:sp>
      <p:sp>
        <p:nvSpPr>
          <p:cNvPr id="9" name="Inhaltsplatzhalter 3"/>
          <p:cNvSpPr>
            <a:spLocks noGrp="1"/>
          </p:cNvSpPr>
          <p:nvPr>
            <p:ph sz="quarter" idx="15" hasCustomPrompt="1"/>
          </p:nvPr>
        </p:nvSpPr>
        <p:spPr>
          <a:xfrm>
            <a:off x="516007" y="1847666"/>
            <a:ext cx="11161577" cy="1541376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de-DE" dirty="0"/>
              <a:t>Subheadline</a:t>
            </a:r>
          </a:p>
          <a:p>
            <a:pPr lvl="1"/>
            <a:r>
              <a:rPr lang="de-DE" dirty="0"/>
              <a:t>Text</a:t>
            </a:r>
          </a:p>
          <a:p>
            <a:pPr lvl="2"/>
            <a:r>
              <a:rPr lang="de-DE" dirty="0"/>
              <a:t>Erste Ebene</a:t>
            </a:r>
          </a:p>
          <a:p>
            <a:pPr lvl="3"/>
            <a:r>
              <a:rPr lang="de-DE" dirty="0"/>
              <a:t>Zweite Ebene</a:t>
            </a:r>
          </a:p>
          <a:p>
            <a:pPr lvl="4"/>
            <a:r>
              <a:rPr lang="de-DE" dirty="0"/>
              <a:t>Dritte Ebene</a:t>
            </a:r>
          </a:p>
        </p:txBody>
      </p:sp>
      <p:pic>
        <p:nvPicPr>
          <p:cNvPr id="3" name="SAB_Logo_Farbe-pos_sRGB.png" descr="SAB_Logo_Farbe-pos_sRGB.png">
            <a:extLst>
              <a:ext uri="{FF2B5EF4-FFF2-40B4-BE49-F238E27FC236}">
                <a16:creationId xmlns:a16="http://schemas.microsoft.com/office/drawing/2014/main" id="{16F54A7D-BD11-B26B-BF8E-39B88BF719E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963118" y="261834"/>
            <a:ext cx="965807" cy="468148"/>
          </a:xfrm>
          <a:prstGeom prst="rect">
            <a:avLst/>
          </a:prstGeom>
          <a:ln w="12700">
            <a:miter lim="400000"/>
          </a:ln>
        </p:spPr>
      </p:pic>
      <p:sp>
        <p:nvSpPr>
          <p:cNvPr id="8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4506000" y="6472439"/>
            <a:ext cx="6480000" cy="153888"/>
          </a:xfrm>
        </p:spPr>
        <p:txBody>
          <a:bodyPr/>
          <a:lstStyle>
            <a:lvl1pPr>
              <a:defRPr sz="10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de-DE" dirty="0"/>
              <a:t>Titel der Präsentation © 2023, Sächsische Aufbaubank - Förderbank -</a:t>
            </a:r>
          </a:p>
        </p:txBody>
      </p:sp>
    </p:spTree>
    <p:extLst>
      <p:ext uri="{BB962C8B-B14F-4D97-AF65-F5344CB8AC3E}">
        <p14:creationId xmlns:p14="http://schemas.microsoft.com/office/powerpoint/2010/main" val="28654376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16005" y="540876"/>
            <a:ext cx="8641125" cy="462414"/>
          </a:xfrm>
        </p:spPr>
        <p:txBody>
          <a:bodyPr/>
          <a:lstStyle>
            <a:lvl1pPr>
              <a:defRPr/>
            </a:lvl1pPr>
          </a:lstStyle>
          <a:p>
            <a:r>
              <a:rPr lang="de-DE" dirty="0"/>
              <a:t>Headline</a:t>
            </a:r>
            <a:endParaRPr lang="en-US" dirty="0"/>
          </a:p>
        </p:txBody>
      </p:sp>
      <p:sp>
        <p:nvSpPr>
          <p:cNvPr id="11" name="Foliennummernplatzhalt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de-DE" dirty="0"/>
              <a:t>Folie </a:t>
            </a:r>
            <a:fld id="{CD5CCF0A-4975-445D-A9B6-31426794DFA0}" type="slidenum">
              <a:rPr lang="de-DE" smtClean="0"/>
              <a:pPr/>
              <a:t>‹Nr.›</a:t>
            </a:fld>
            <a:endParaRPr lang="de-DE" dirty="0"/>
          </a:p>
        </p:txBody>
      </p:sp>
      <p:pic>
        <p:nvPicPr>
          <p:cNvPr id="3" name="SAB_Logo_Farbe-pos_sRGB.png" descr="SAB_Logo_Farbe-pos_sRGB.png">
            <a:extLst>
              <a:ext uri="{FF2B5EF4-FFF2-40B4-BE49-F238E27FC236}">
                <a16:creationId xmlns:a16="http://schemas.microsoft.com/office/drawing/2014/main" id="{5955669C-38BD-586D-D59A-C1D369E98A6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963118" y="261834"/>
            <a:ext cx="965807" cy="468148"/>
          </a:xfrm>
          <a:prstGeom prst="rect">
            <a:avLst/>
          </a:prstGeom>
          <a:ln w="12700">
            <a:miter lim="400000"/>
          </a:ln>
        </p:spPr>
      </p:pic>
      <p:sp>
        <p:nvSpPr>
          <p:cNvPr id="10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4506000" y="6472439"/>
            <a:ext cx="6480000" cy="153888"/>
          </a:xfrm>
        </p:spPr>
        <p:txBody>
          <a:bodyPr/>
          <a:lstStyle>
            <a:lvl1pPr>
              <a:defRPr sz="10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de-DE" dirty="0"/>
              <a:t>Titel der Präsentation © 2023, Sächsische Aufbaubank - Förderbank -</a:t>
            </a:r>
          </a:p>
        </p:txBody>
      </p:sp>
    </p:spTree>
    <p:extLst>
      <p:ext uri="{BB962C8B-B14F-4D97-AF65-F5344CB8AC3E}">
        <p14:creationId xmlns:p14="http://schemas.microsoft.com/office/powerpoint/2010/main" val="12414904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 / 2 Spalt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16005" y="540876"/>
            <a:ext cx="8641125" cy="462414"/>
          </a:xfrm>
        </p:spPr>
        <p:txBody>
          <a:bodyPr/>
          <a:lstStyle>
            <a:lvl1pPr>
              <a:defRPr/>
            </a:lvl1pPr>
          </a:lstStyle>
          <a:p>
            <a:r>
              <a:rPr lang="de-DE" dirty="0"/>
              <a:t>Headline</a:t>
            </a:r>
            <a:endParaRPr lang="en-US" dirty="0"/>
          </a:p>
        </p:txBody>
      </p:sp>
      <p:pic>
        <p:nvPicPr>
          <p:cNvPr id="8" name="Grafik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" y="5434731"/>
            <a:ext cx="4064956" cy="1433646"/>
          </a:xfrm>
          <a:prstGeom prst="rect">
            <a:avLst/>
          </a:prstGeom>
        </p:spPr>
      </p:pic>
      <p:sp>
        <p:nvSpPr>
          <p:cNvPr id="11" name="Foliennummernplatzhalt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de-DE" dirty="0"/>
              <a:t>Folie </a:t>
            </a:r>
            <a:fld id="{CD5CCF0A-4975-445D-A9B6-31426794DFA0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13" name="Textplatzhalter 12"/>
          <p:cNvSpPr>
            <a:spLocks noGrp="1"/>
          </p:cNvSpPr>
          <p:nvPr>
            <p:ph type="body" sz="quarter" idx="13" hasCustomPrompt="1"/>
          </p:nvPr>
        </p:nvSpPr>
        <p:spPr>
          <a:xfrm>
            <a:off x="516006" y="1847666"/>
            <a:ext cx="5400703" cy="1541376"/>
          </a:xfrm>
        </p:spPr>
        <p:txBody>
          <a:bodyPr numCol="1" spcCol="360000">
            <a:spAutoFit/>
          </a:bodyPr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de-DE" dirty="0"/>
              <a:t>Subheadline</a:t>
            </a:r>
          </a:p>
          <a:p>
            <a:pPr lvl="1"/>
            <a:r>
              <a:rPr lang="de-DE" dirty="0"/>
              <a:t>Text</a:t>
            </a:r>
          </a:p>
          <a:p>
            <a:pPr lvl="2"/>
            <a:r>
              <a:rPr lang="de-DE" dirty="0"/>
              <a:t>Erste Ebene</a:t>
            </a:r>
          </a:p>
          <a:p>
            <a:pPr lvl="3"/>
            <a:r>
              <a:rPr lang="de-DE" dirty="0"/>
              <a:t>Zweite Ebene</a:t>
            </a:r>
          </a:p>
          <a:p>
            <a:pPr lvl="4"/>
            <a:r>
              <a:rPr lang="de-DE" dirty="0"/>
              <a:t>Dritte Ebene</a:t>
            </a:r>
          </a:p>
        </p:txBody>
      </p:sp>
      <p:sp>
        <p:nvSpPr>
          <p:cNvPr id="16" name="Textplatzhalter 15"/>
          <p:cNvSpPr>
            <a:spLocks noGrp="1"/>
          </p:cNvSpPr>
          <p:nvPr>
            <p:ph type="body" sz="quarter" idx="14" hasCustomPrompt="1"/>
          </p:nvPr>
        </p:nvSpPr>
        <p:spPr>
          <a:xfrm>
            <a:off x="6276882" y="5949626"/>
            <a:ext cx="5400702" cy="154137"/>
          </a:xfrm>
        </p:spPr>
        <p:txBody>
          <a:bodyPr/>
          <a:lstStyle>
            <a:lvl1pPr>
              <a:defRPr sz="1000" b="0">
                <a:solidFill>
                  <a:srgbClr val="4A4A4A"/>
                </a:solidFill>
              </a:defRPr>
            </a:lvl1pPr>
          </a:lstStyle>
          <a:p>
            <a:pPr lvl="0"/>
            <a:r>
              <a:rPr lang="de-DE" dirty="0"/>
              <a:t>Quellenangabe:</a:t>
            </a:r>
          </a:p>
        </p:txBody>
      </p:sp>
      <p:sp>
        <p:nvSpPr>
          <p:cNvPr id="17" name="Textplatzhalter 12"/>
          <p:cNvSpPr>
            <a:spLocks noGrp="1"/>
          </p:cNvSpPr>
          <p:nvPr>
            <p:ph type="body" sz="quarter" idx="15" hasCustomPrompt="1"/>
          </p:nvPr>
        </p:nvSpPr>
        <p:spPr>
          <a:xfrm>
            <a:off x="6276880" y="1847666"/>
            <a:ext cx="5400703" cy="1541376"/>
          </a:xfrm>
        </p:spPr>
        <p:txBody>
          <a:bodyPr numCol="1" spcCol="360000">
            <a:spAutoFit/>
          </a:bodyPr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de-DE" dirty="0"/>
              <a:t>Subheadline</a:t>
            </a:r>
          </a:p>
          <a:p>
            <a:pPr lvl="1"/>
            <a:r>
              <a:rPr lang="de-DE" dirty="0"/>
              <a:t>Text</a:t>
            </a:r>
          </a:p>
          <a:p>
            <a:pPr lvl="2"/>
            <a:r>
              <a:rPr lang="de-DE" dirty="0"/>
              <a:t>Erste Ebene</a:t>
            </a:r>
          </a:p>
          <a:p>
            <a:pPr lvl="3"/>
            <a:r>
              <a:rPr lang="de-DE" dirty="0"/>
              <a:t>Zweite Ebene</a:t>
            </a:r>
          </a:p>
          <a:p>
            <a:pPr lvl="4"/>
            <a:r>
              <a:rPr lang="de-DE" dirty="0"/>
              <a:t>Dritte Ebene</a:t>
            </a:r>
          </a:p>
        </p:txBody>
      </p:sp>
      <p:pic>
        <p:nvPicPr>
          <p:cNvPr id="3" name="SAB_Logo_Farbe-pos_sRGB.png" descr="SAB_Logo_Farbe-pos_sRGB.png">
            <a:extLst>
              <a:ext uri="{FF2B5EF4-FFF2-40B4-BE49-F238E27FC236}">
                <a16:creationId xmlns:a16="http://schemas.microsoft.com/office/drawing/2014/main" id="{D1F353B1-718D-FAE4-64E9-6E2DE0AC5898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963118" y="261834"/>
            <a:ext cx="965807" cy="468148"/>
          </a:xfrm>
          <a:prstGeom prst="rect">
            <a:avLst/>
          </a:prstGeom>
          <a:ln w="12700">
            <a:miter lim="400000"/>
          </a:ln>
        </p:spPr>
      </p:pic>
      <p:sp>
        <p:nvSpPr>
          <p:cNvPr id="21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4506000" y="6472439"/>
            <a:ext cx="6480000" cy="153888"/>
          </a:xfrm>
        </p:spPr>
        <p:txBody>
          <a:bodyPr/>
          <a:lstStyle>
            <a:lvl1pPr>
              <a:defRPr sz="10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de-DE" dirty="0"/>
              <a:t>Titel der Präsentation © 2023, Sächsische Aufbaubank - Förderbank -</a:t>
            </a:r>
          </a:p>
        </p:txBody>
      </p:sp>
    </p:spTree>
    <p:extLst>
      <p:ext uri="{BB962C8B-B14F-4D97-AF65-F5344CB8AC3E}">
        <p14:creationId xmlns:p14="http://schemas.microsoft.com/office/powerpoint/2010/main" val="12656722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 / Graf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Inhaltsplatzhalter 3"/>
          <p:cNvSpPr>
            <a:spLocks noGrp="1"/>
          </p:cNvSpPr>
          <p:nvPr>
            <p:ph sz="quarter" idx="16" hasCustomPrompt="1"/>
          </p:nvPr>
        </p:nvSpPr>
        <p:spPr>
          <a:xfrm>
            <a:off x="6276207" y="1847666"/>
            <a:ext cx="5401378" cy="1541376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 baseline="0"/>
            </a:lvl3pPr>
            <a:lvl4pPr>
              <a:defRPr/>
            </a:lvl4pPr>
            <a:lvl5pPr>
              <a:defRPr baseline="0"/>
            </a:lvl5pPr>
          </a:lstStyle>
          <a:p>
            <a:pPr lvl="0"/>
            <a:r>
              <a:rPr lang="de-DE" dirty="0"/>
              <a:t>Subheadline</a:t>
            </a:r>
          </a:p>
          <a:p>
            <a:pPr lvl="1"/>
            <a:r>
              <a:rPr lang="de-DE" dirty="0"/>
              <a:t>Text</a:t>
            </a:r>
          </a:p>
          <a:p>
            <a:pPr lvl="2"/>
            <a:r>
              <a:rPr lang="de-DE" dirty="0"/>
              <a:t>Erste Ebene</a:t>
            </a:r>
          </a:p>
          <a:p>
            <a:pPr lvl="3"/>
            <a:r>
              <a:rPr lang="de-DE" dirty="0"/>
              <a:t>Zweite Ebene</a:t>
            </a:r>
          </a:p>
          <a:p>
            <a:pPr lvl="4"/>
            <a:r>
              <a:rPr lang="de-DE" dirty="0"/>
              <a:t>Dritte Ebene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16005" y="540876"/>
            <a:ext cx="8641125" cy="462414"/>
          </a:xfrm>
        </p:spPr>
        <p:txBody>
          <a:bodyPr/>
          <a:lstStyle>
            <a:lvl1pPr>
              <a:defRPr/>
            </a:lvl1pPr>
          </a:lstStyle>
          <a:p>
            <a:r>
              <a:rPr lang="de-DE" dirty="0"/>
              <a:t>Headline</a:t>
            </a:r>
            <a:endParaRPr lang="en-US" dirty="0"/>
          </a:p>
        </p:txBody>
      </p:sp>
      <p:pic>
        <p:nvPicPr>
          <p:cNvPr id="8" name="Grafik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" y="5434731"/>
            <a:ext cx="4064956" cy="1433646"/>
          </a:xfrm>
          <a:prstGeom prst="rect">
            <a:avLst/>
          </a:prstGeom>
        </p:spPr>
      </p:pic>
      <p:sp>
        <p:nvSpPr>
          <p:cNvPr id="11" name="Foliennummernplatzhalt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de-DE" dirty="0"/>
              <a:t>Folie </a:t>
            </a:r>
            <a:fld id="{CD5CCF0A-4975-445D-A9B6-31426794DFA0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13" name="Textplatzhalter 12"/>
          <p:cNvSpPr>
            <a:spLocks noGrp="1"/>
          </p:cNvSpPr>
          <p:nvPr>
            <p:ph type="body" sz="quarter" idx="13" hasCustomPrompt="1"/>
          </p:nvPr>
        </p:nvSpPr>
        <p:spPr>
          <a:xfrm>
            <a:off x="516006" y="1847666"/>
            <a:ext cx="5400703" cy="1541376"/>
          </a:xfrm>
        </p:spPr>
        <p:txBody>
          <a:bodyPr numCol="1" spcCol="360000">
            <a:spAutoFit/>
          </a:bodyPr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de-DE" dirty="0"/>
              <a:t>Subheadline</a:t>
            </a:r>
          </a:p>
          <a:p>
            <a:pPr lvl="1"/>
            <a:r>
              <a:rPr lang="de-DE" dirty="0"/>
              <a:t>Text</a:t>
            </a:r>
          </a:p>
          <a:p>
            <a:pPr lvl="2"/>
            <a:r>
              <a:rPr lang="de-DE" dirty="0"/>
              <a:t>Erste Ebene</a:t>
            </a:r>
          </a:p>
          <a:p>
            <a:pPr lvl="3"/>
            <a:r>
              <a:rPr lang="de-DE" dirty="0"/>
              <a:t>Zweite Ebene</a:t>
            </a:r>
          </a:p>
          <a:p>
            <a:pPr lvl="4"/>
            <a:r>
              <a:rPr lang="de-DE" dirty="0"/>
              <a:t>Dritte Ebene</a:t>
            </a:r>
          </a:p>
        </p:txBody>
      </p:sp>
      <p:sp>
        <p:nvSpPr>
          <p:cNvPr id="16" name="Textplatzhalter 15"/>
          <p:cNvSpPr>
            <a:spLocks noGrp="1"/>
          </p:cNvSpPr>
          <p:nvPr>
            <p:ph type="body" sz="quarter" idx="14" hasCustomPrompt="1"/>
          </p:nvPr>
        </p:nvSpPr>
        <p:spPr>
          <a:xfrm>
            <a:off x="6276882" y="5949626"/>
            <a:ext cx="5400702" cy="154137"/>
          </a:xfrm>
        </p:spPr>
        <p:txBody>
          <a:bodyPr/>
          <a:lstStyle>
            <a:lvl1pPr>
              <a:defRPr sz="1000" b="0">
                <a:solidFill>
                  <a:srgbClr val="4A4A4A"/>
                </a:solidFill>
              </a:defRPr>
            </a:lvl1pPr>
          </a:lstStyle>
          <a:p>
            <a:pPr lvl="0"/>
            <a:r>
              <a:rPr lang="de-DE" dirty="0"/>
              <a:t>Quellenangabe:</a:t>
            </a:r>
          </a:p>
        </p:txBody>
      </p:sp>
      <p:pic>
        <p:nvPicPr>
          <p:cNvPr id="3" name="SAB_Logo_Farbe-pos_sRGB.png" descr="SAB_Logo_Farbe-pos_sRGB.png">
            <a:extLst>
              <a:ext uri="{FF2B5EF4-FFF2-40B4-BE49-F238E27FC236}">
                <a16:creationId xmlns:a16="http://schemas.microsoft.com/office/drawing/2014/main" id="{6CBF196D-2C02-14BC-E5F6-2C63C90F0A4A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963118" y="261834"/>
            <a:ext cx="965807" cy="468148"/>
          </a:xfrm>
          <a:prstGeom prst="rect">
            <a:avLst/>
          </a:prstGeom>
          <a:ln w="12700">
            <a:miter lim="400000"/>
          </a:ln>
        </p:spPr>
      </p:pic>
      <p:sp>
        <p:nvSpPr>
          <p:cNvPr id="17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4506000" y="6472439"/>
            <a:ext cx="6480000" cy="153888"/>
          </a:xfrm>
        </p:spPr>
        <p:txBody>
          <a:bodyPr/>
          <a:lstStyle>
            <a:lvl1pPr>
              <a:defRPr sz="10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de-DE" dirty="0"/>
              <a:t>Titel der Präsentation © 2023, Sächsische Aufbaubank - Förderbank -</a:t>
            </a:r>
          </a:p>
        </p:txBody>
      </p:sp>
    </p:spTree>
    <p:extLst>
      <p:ext uri="{BB962C8B-B14F-4D97-AF65-F5344CB8AC3E}">
        <p14:creationId xmlns:p14="http://schemas.microsoft.com/office/powerpoint/2010/main" val="27605911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 / Bild rech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16005" y="540876"/>
            <a:ext cx="5400705" cy="462414"/>
          </a:xfrm>
        </p:spPr>
        <p:txBody>
          <a:bodyPr/>
          <a:lstStyle>
            <a:lvl1pPr>
              <a:defRPr/>
            </a:lvl1pPr>
          </a:lstStyle>
          <a:p>
            <a:r>
              <a:rPr lang="de-DE" dirty="0"/>
              <a:t>Headline</a:t>
            </a:r>
            <a:endParaRPr lang="en-US" dirty="0"/>
          </a:p>
        </p:txBody>
      </p:sp>
      <p:sp>
        <p:nvSpPr>
          <p:cNvPr id="4" name="Bildplatzhalter 3"/>
          <p:cNvSpPr>
            <a:spLocks noGrp="1"/>
          </p:cNvSpPr>
          <p:nvPr>
            <p:ph type="pic" sz="quarter" idx="14" hasCustomPrompt="1"/>
          </p:nvPr>
        </p:nvSpPr>
        <p:spPr>
          <a:xfrm>
            <a:off x="6097994" y="540875"/>
            <a:ext cx="6095594" cy="5336634"/>
          </a:xfrm>
        </p:spPr>
        <p:txBody>
          <a:bodyPr tIns="144000">
            <a:noAutofit/>
          </a:bodyPr>
          <a:lstStyle>
            <a:lvl1pPr algn="ctr">
              <a:defRPr sz="1200" b="0" baseline="0">
                <a:solidFill>
                  <a:srgbClr val="4A4A4A"/>
                </a:solidFill>
              </a:defRPr>
            </a:lvl1pPr>
          </a:lstStyle>
          <a:p>
            <a:r>
              <a:rPr lang="de-DE" dirty="0"/>
              <a:t>Zum Hinzufügen eines Fotos bitte auf das Icon klicken.</a:t>
            </a:r>
          </a:p>
        </p:txBody>
      </p:sp>
      <p:sp>
        <p:nvSpPr>
          <p:cNvPr id="11" name="Foliennummernplatzhalt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de-DE" dirty="0"/>
              <a:t>Folie </a:t>
            </a:r>
            <a:fld id="{CD5CCF0A-4975-445D-A9B6-31426794DFA0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13" name="Textplatzhalter 12"/>
          <p:cNvSpPr>
            <a:spLocks noGrp="1"/>
          </p:cNvSpPr>
          <p:nvPr>
            <p:ph type="body" sz="quarter" idx="13" hasCustomPrompt="1"/>
          </p:nvPr>
        </p:nvSpPr>
        <p:spPr>
          <a:xfrm>
            <a:off x="516006" y="2325765"/>
            <a:ext cx="5400703" cy="1541376"/>
          </a:xfrm>
        </p:spPr>
        <p:txBody>
          <a:bodyPr numCol="1" spcCol="360000">
            <a:spAutoFit/>
          </a:bodyPr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de-DE" dirty="0"/>
              <a:t>Subheadline</a:t>
            </a:r>
          </a:p>
          <a:p>
            <a:pPr lvl="1"/>
            <a:r>
              <a:rPr lang="de-DE" dirty="0"/>
              <a:t>Text</a:t>
            </a:r>
          </a:p>
          <a:p>
            <a:pPr lvl="2"/>
            <a:r>
              <a:rPr lang="de-DE" dirty="0"/>
              <a:t>Erste Ebene</a:t>
            </a:r>
          </a:p>
          <a:p>
            <a:pPr lvl="3"/>
            <a:r>
              <a:rPr lang="de-DE" dirty="0"/>
              <a:t>Zweite Ebene</a:t>
            </a:r>
          </a:p>
          <a:p>
            <a:pPr lvl="4"/>
            <a:r>
              <a:rPr lang="de-DE" dirty="0"/>
              <a:t>Dritte Ebene</a:t>
            </a:r>
          </a:p>
        </p:txBody>
      </p:sp>
      <p:sp>
        <p:nvSpPr>
          <p:cNvPr id="8" name="Textplatzhalter 15">
            <a:extLst>
              <a:ext uri="{FF2B5EF4-FFF2-40B4-BE49-F238E27FC236}">
                <a16:creationId xmlns:a16="http://schemas.microsoft.com/office/drawing/2014/main" id="{B85C97E8-B1C7-4E98-AF53-FBF3DEDFFF21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095595" y="5949626"/>
            <a:ext cx="4909730" cy="154137"/>
          </a:xfrm>
        </p:spPr>
        <p:txBody>
          <a:bodyPr/>
          <a:lstStyle>
            <a:lvl1pPr>
              <a:defRPr sz="1000" b="0">
                <a:solidFill>
                  <a:srgbClr val="4A4A4A"/>
                </a:solidFill>
              </a:defRPr>
            </a:lvl1pPr>
          </a:lstStyle>
          <a:p>
            <a:pPr lvl="0"/>
            <a:r>
              <a:rPr lang="de-DE" dirty="0"/>
              <a:t>Foto: </a:t>
            </a:r>
            <a:r>
              <a:rPr lang="de-DE" dirty="0" err="1"/>
              <a:t>Lorem</a:t>
            </a:r>
            <a:r>
              <a:rPr lang="de-DE" dirty="0"/>
              <a:t> </a:t>
            </a:r>
            <a:r>
              <a:rPr lang="de-DE" dirty="0" err="1"/>
              <a:t>ipsum</a:t>
            </a:r>
            <a:r>
              <a:rPr lang="de-DE" dirty="0"/>
              <a:t> </a:t>
            </a:r>
            <a:r>
              <a:rPr lang="de-DE" dirty="0" err="1"/>
              <a:t>dolor</a:t>
            </a:r>
            <a:endParaRPr lang="de-DE" dirty="0"/>
          </a:p>
        </p:txBody>
      </p:sp>
      <p:sp>
        <p:nvSpPr>
          <p:cNvPr id="15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4506000" y="6472439"/>
            <a:ext cx="6480000" cy="153888"/>
          </a:xfrm>
        </p:spPr>
        <p:txBody>
          <a:bodyPr/>
          <a:lstStyle>
            <a:lvl1pPr>
              <a:defRPr sz="10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de-DE" dirty="0"/>
              <a:t>Titel der Präsentation © 2023, Sächsische Aufbaubank - Förderbank -</a:t>
            </a:r>
          </a:p>
        </p:txBody>
      </p:sp>
    </p:spTree>
    <p:extLst>
      <p:ext uri="{BB962C8B-B14F-4D97-AF65-F5344CB8AC3E}">
        <p14:creationId xmlns:p14="http://schemas.microsoft.com/office/powerpoint/2010/main" val="32931779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516005" y="540876"/>
            <a:ext cx="11161579" cy="462414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/>
          <a:p>
            <a:r>
              <a:rPr lang="de-DE" noProof="0" dirty="0"/>
              <a:t>Headline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3519494" y="1847666"/>
            <a:ext cx="8158088" cy="1541376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/>
          <a:p>
            <a:pPr lvl="0"/>
            <a:r>
              <a:rPr lang="de-DE" noProof="0" dirty="0"/>
              <a:t>Subheadline</a:t>
            </a:r>
          </a:p>
          <a:p>
            <a:pPr lvl="1"/>
            <a:r>
              <a:rPr lang="de-DE" noProof="0" dirty="0"/>
              <a:t>Text</a:t>
            </a:r>
          </a:p>
          <a:p>
            <a:pPr lvl="2"/>
            <a:r>
              <a:rPr lang="de-DE" noProof="0" dirty="0"/>
              <a:t>Erste Ebene</a:t>
            </a:r>
          </a:p>
          <a:p>
            <a:pPr lvl="3"/>
            <a:r>
              <a:rPr lang="de-DE" noProof="0" dirty="0"/>
              <a:t>Zweite Ebene</a:t>
            </a:r>
          </a:p>
          <a:p>
            <a:pPr lvl="4"/>
            <a:r>
              <a:rPr lang="de-DE" noProof="0" dirty="0"/>
              <a:t>Dritte Ebene</a:t>
            </a: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488645" y="6472314"/>
            <a:ext cx="6480000" cy="153888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lvl1pPr algn="r">
              <a:defRPr sz="100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de-DE" dirty="0"/>
              <a:t>Titel der Präsentation © 2023, Sächsische Aufbaubank - Förderbank -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11108979" y="6472439"/>
            <a:ext cx="568606" cy="154137"/>
          </a:xfrm>
          <a:prstGeom prst="rect">
            <a:avLst/>
          </a:prstGeom>
        </p:spPr>
        <p:txBody>
          <a:bodyPr vert="horz" wrap="none" lIns="0" tIns="0" rIns="0" bIns="0" rtlCol="0" anchor="ctr">
            <a:spAutoFit/>
          </a:bodyPr>
          <a:lstStyle>
            <a:lvl1pPr algn="r">
              <a:defRPr sz="100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de-DE" dirty="0"/>
              <a:t>Folie </a:t>
            </a:r>
            <a:fld id="{CD5CCF0A-4975-445D-A9B6-31426794DFA0}" type="slidenum">
              <a:rPr lang="de-DE" smtClean="0"/>
              <a:pPr/>
              <a:t>‹Nr.›</a:t>
            </a:fld>
            <a:endParaRPr lang="de-DE" dirty="0"/>
          </a:p>
        </p:txBody>
      </p:sp>
      <p:cxnSp>
        <p:nvCxnSpPr>
          <p:cNvPr id="11" name="Gerader Verbinder 10"/>
          <p:cNvCxnSpPr/>
          <p:nvPr userDrawn="1"/>
        </p:nvCxnSpPr>
        <p:spPr>
          <a:xfrm flipV="1">
            <a:off x="11091623" y="6457025"/>
            <a:ext cx="0" cy="184966"/>
          </a:xfrm>
          <a:prstGeom prst="line">
            <a:avLst/>
          </a:prstGeom>
          <a:ln w="952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057166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2" r:id="rId2"/>
    <p:sldLayoutId id="2147483649" r:id="rId3"/>
    <p:sldLayoutId id="2147483662" r:id="rId4"/>
    <p:sldLayoutId id="2147483664" r:id="rId5"/>
    <p:sldLayoutId id="2147483663" r:id="rId6"/>
    <p:sldLayoutId id="2147483650" r:id="rId7"/>
    <p:sldLayoutId id="2147483657" r:id="rId8"/>
    <p:sldLayoutId id="2147483658" r:id="rId9"/>
    <p:sldLayoutId id="2147483659" r:id="rId10"/>
    <p:sldLayoutId id="2147483660" r:id="rId11"/>
    <p:sldLayoutId id="2147483661" r:id="rId12"/>
  </p:sldLayoutIdLst>
  <p:hf hdr="0" dt="0"/>
  <p:txStyles>
    <p:titleStyle>
      <a:lvl1pPr algn="l" defTabSz="914526" rtl="0" eaLnBrk="1" latinLnBrk="0" hangingPunct="1">
        <a:lnSpc>
          <a:spcPct val="100000"/>
        </a:lnSpc>
        <a:spcBef>
          <a:spcPct val="0"/>
        </a:spcBef>
        <a:buNone/>
        <a:defRPr sz="3001" b="1" kern="1200">
          <a:solidFill>
            <a:schemeClr val="bg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0" indent="0" algn="l" defTabSz="914526" rtl="0" eaLnBrk="1" latinLnBrk="0" hangingPunct="1">
        <a:lnSpc>
          <a:spcPct val="100000"/>
        </a:lnSpc>
        <a:spcBef>
          <a:spcPts val="0"/>
        </a:spcBef>
        <a:spcAft>
          <a:spcPts val="0"/>
        </a:spcAft>
        <a:buFont typeface="Arial" panose="020B0604020202020204" pitchFamily="34" charset="0"/>
        <a:buNone/>
        <a:defRPr sz="2000" b="1" kern="1200">
          <a:solidFill>
            <a:schemeClr val="tx2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0" indent="0" algn="l" defTabSz="914526" rtl="0" eaLnBrk="1" latinLnBrk="0" hangingPunct="1">
        <a:lnSpc>
          <a:spcPct val="100000"/>
        </a:lnSpc>
        <a:spcBef>
          <a:spcPts val="0"/>
        </a:spcBef>
        <a:spcAft>
          <a:spcPts val="0"/>
        </a:spcAft>
        <a:buFont typeface="Arial" panose="020B0604020202020204" pitchFamily="34" charset="0"/>
        <a:buNone/>
        <a:defRPr sz="2000" kern="1200">
          <a:solidFill>
            <a:schemeClr val="bg2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270037" indent="-270037" algn="l" defTabSz="914526" rtl="0" eaLnBrk="1" latinLnBrk="0" hangingPunct="1">
        <a:lnSpc>
          <a:spcPct val="100000"/>
        </a:lnSpc>
        <a:spcBef>
          <a:spcPts val="0"/>
        </a:spcBef>
        <a:spcAft>
          <a:spcPts val="0"/>
        </a:spcAft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540074" indent="-270037" algn="l" defTabSz="914526" rtl="0" eaLnBrk="1" latinLnBrk="0" hangingPunct="1">
        <a:lnSpc>
          <a:spcPct val="100000"/>
        </a:lnSpc>
        <a:spcBef>
          <a:spcPts val="0"/>
        </a:spcBef>
        <a:spcAft>
          <a:spcPts val="0"/>
        </a:spcAft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810111" indent="-270037" algn="l" defTabSz="914526" rtl="0" eaLnBrk="1" latinLnBrk="0" hangingPunct="1">
        <a:lnSpc>
          <a:spcPct val="100000"/>
        </a:lnSpc>
        <a:spcBef>
          <a:spcPts val="0"/>
        </a:spcBef>
        <a:spcAft>
          <a:spcPts val="0"/>
        </a:spcAft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946" indent="-228631" algn="l" defTabSz="91452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2209" indent="-228631" algn="l" defTabSz="91452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471" indent="-228631" algn="l" defTabSz="91452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734" indent="-228631" algn="l" defTabSz="91452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52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63" algn="l" defTabSz="91452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526" algn="l" defTabSz="91452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789" algn="l" defTabSz="91452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9051" algn="l" defTabSz="91452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314" algn="l" defTabSz="91452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577" algn="l" defTabSz="91452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840" algn="l" defTabSz="91452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8103" algn="l" defTabSz="91452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164" userDrawn="1">
          <p15:clr>
            <a:srgbClr val="F26B43"/>
          </p15:clr>
        </p15:guide>
        <p15:guide id="2" pos="326" userDrawn="1">
          <p15:clr>
            <a:srgbClr val="F26B43"/>
          </p15:clr>
        </p15:guide>
        <p15:guide id="3" pos="7355" userDrawn="1">
          <p15:clr>
            <a:srgbClr val="F26B43"/>
          </p15:clr>
        </p15:guide>
        <p15:guide id="4" orient="horz" pos="3572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haus.k@hwk-leipzig.de" TargetMode="External"/><Relationship Id="rId7" Type="http://schemas.openxmlformats.org/officeDocument/2006/relationships/hyperlink" Target="mailto:dresden@slaek.de-mail.de" TargetMode="External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Relationship Id="rId6" Type="http://schemas.openxmlformats.org/officeDocument/2006/relationships/hyperlink" Target="mailto:m.schultewestenberg@slaek.de" TargetMode="External"/><Relationship Id="rId5" Type="http://schemas.openxmlformats.org/officeDocument/2006/relationships/hyperlink" Target="mailto:beratung@hwk-chemnitz.de" TargetMode="External"/><Relationship Id="rId4" Type="http://schemas.openxmlformats.org/officeDocument/2006/relationships/hyperlink" Target="mailto:sekretariatW@hwk-dresden.de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mailto:existenzgruendung@dresden.ihk.de" TargetMode="External"/><Relationship Id="rId7" Type="http://schemas.openxmlformats.org/officeDocument/2006/relationships/hyperlink" Target="tel:+4934112671456" TargetMode="External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Relationship Id="rId6" Type="http://schemas.openxmlformats.org/officeDocument/2006/relationships/hyperlink" Target="mailto:startercenter@leipzig.ihk.de" TargetMode="External"/><Relationship Id="rId5" Type="http://schemas.openxmlformats.org/officeDocument/2006/relationships/hyperlink" Target="mailto:franca.hess@chemnitz.ihk.de" TargetMode="External"/><Relationship Id="rId4" Type="http://schemas.openxmlformats.org/officeDocument/2006/relationships/hyperlink" Target="tel:+4937169001310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/>
          <p:cNvSpPr>
            <a:spLocks noGrp="1"/>
          </p:cNvSpPr>
          <p:nvPr>
            <p:ph sz="quarter" idx="15"/>
          </p:nvPr>
        </p:nvSpPr>
        <p:spPr>
          <a:xfrm>
            <a:off x="516005" y="2317613"/>
            <a:ext cx="2588140" cy="307777"/>
          </a:xfrm>
        </p:spPr>
        <p:txBody>
          <a:bodyPr/>
          <a:lstStyle/>
          <a:p>
            <a:r>
              <a:rPr lang="de-DE" dirty="0"/>
              <a:t>Handwerkskammern</a:t>
            </a:r>
          </a:p>
        </p:txBody>
      </p:sp>
      <p:sp>
        <p:nvSpPr>
          <p:cNvPr id="3" name="Titel 2"/>
          <p:cNvSpPr>
            <a:spLocks noGrp="1"/>
          </p:cNvSpPr>
          <p:nvPr>
            <p:ph type="title"/>
          </p:nvPr>
        </p:nvSpPr>
        <p:spPr>
          <a:xfrm>
            <a:off x="516005" y="1356917"/>
            <a:ext cx="8641125" cy="307777"/>
          </a:xfrm>
        </p:spPr>
        <p:txBody>
          <a:bodyPr/>
          <a:lstStyle/>
          <a:p>
            <a:r>
              <a:rPr lang="de-DE" sz="2000" dirty="0"/>
              <a:t>Ansprechpartner der fachkundigen Stellen - Gründerinnenprämie </a:t>
            </a:r>
          </a:p>
        </p:txBody>
      </p:sp>
      <p:pic>
        <p:nvPicPr>
          <p:cNvPr id="8" name="Grafik 7">
            <a:extLst>
              <a:ext uri="{FF2B5EF4-FFF2-40B4-BE49-F238E27FC236}">
                <a16:creationId xmlns:a16="http://schemas.microsoft.com/office/drawing/2014/main" id="{7568DBD8-30D8-9D7F-9C93-745DC694F61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8166" y="231661"/>
            <a:ext cx="3038899" cy="704948"/>
          </a:xfrm>
          <a:prstGeom prst="rect">
            <a:avLst/>
          </a:prstGeom>
        </p:spPr>
      </p:pic>
      <p:sp>
        <p:nvSpPr>
          <p:cNvPr id="10" name="Textfeld 9">
            <a:extLst>
              <a:ext uri="{FF2B5EF4-FFF2-40B4-BE49-F238E27FC236}">
                <a16:creationId xmlns:a16="http://schemas.microsoft.com/office/drawing/2014/main" id="{7F7EC498-80EF-3596-C707-4B23F441456D}"/>
              </a:ext>
            </a:extLst>
          </p:cNvPr>
          <p:cNvSpPr txBox="1"/>
          <p:nvPr/>
        </p:nvSpPr>
        <p:spPr>
          <a:xfrm>
            <a:off x="516005" y="2775631"/>
            <a:ext cx="4712829" cy="2308324"/>
          </a:xfrm>
          <a:prstGeom prst="rect">
            <a:avLst/>
          </a:prstGeom>
        </p:spPr>
        <p:txBody>
          <a:bodyPr vert="horz" wrap="none" lIns="0" tIns="0" rIns="0" bIns="0" rtlCol="0" anchor="t">
            <a:spAutoFit/>
          </a:bodyPr>
          <a:lstStyle/>
          <a:p>
            <a:pPr algn="l"/>
            <a:r>
              <a:rPr lang="de-DE" sz="1000" dirty="0">
                <a:solidFill>
                  <a:schemeClr val="bg2"/>
                </a:solidFill>
              </a:rPr>
              <a:t>HWK zu Leipzig</a:t>
            </a:r>
          </a:p>
          <a:p>
            <a:pPr algn="l"/>
            <a:r>
              <a:rPr lang="de-DE" sz="1000" dirty="0">
                <a:solidFill>
                  <a:schemeClr val="bg2"/>
                </a:solidFill>
              </a:rPr>
              <a:t>Hauptabteilung Wirtschaft Recht, Sekretariat Frau Kerstin Haus</a:t>
            </a:r>
          </a:p>
          <a:p>
            <a:pPr algn="l"/>
            <a:r>
              <a:rPr lang="de-DE" sz="1000" dirty="0">
                <a:solidFill>
                  <a:schemeClr val="bg2"/>
                </a:solidFill>
              </a:rPr>
              <a:t>Tel.: 0341 2188-301</a:t>
            </a:r>
          </a:p>
          <a:p>
            <a:pPr algn="l"/>
            <a:r>
              <a:rPr lang="de-DE" sz="1000" dirty="0">
                <a:solidFill>
                  <a:schemeClr val="bg2"/>
                </a:solidFill>
              </a:rPr>
              <a:t>E-Mail: </a:t>
            </a:r>
            <a:r>
              <a:rPr lang="de-DE" sz="1000" dirty="0">
                <a:solidFill>
                  <a:schemeClr val="bg2"/>
                </a:solidFill>
                <a:hlinkClick r:id="rId3"/>
              </a:rPr>
              <a:t>haus.k@hwk-leipzig.de</a:t>
            </a:r>
            <a:endParaRPr lang="de-DE" sz="1000" dirty="0">
              <a:solidFill>
                <a:schemeClr val="bg2"/>
              </a:solidFill>
            </a:endParaRPr>
          </a:p>
          <a:p>
            <a:pPr algn="l"/>
            <a:endParaRPr lang="de-DE" sz="1000" dirty="0">
              <a:solidFill>
                <a:schemeClr val="bg2"/>
              </a:solidFill>
            </a:endParaRPr>
          </a:p>
          <a:p>
            <a:pPr algn="l"/>
            <a:r>
              <a:rPr lang="de-DE" sz="1000" dirty="0">
                <a:solidFill>
                  <a:schemeClr val="bg2"/>
                </a:solidFill>
              </a:rPr>
              <a:t>HWK Dresden</a:t>
            </a:r>
          </a:p>
          <a:p>
            <a:pPr algn="l"/>
            <a:r>
              <a:rPr lang="de-DE" sz="1000" dirty="0">
                <a:solidFill>
                  <a:schemeClr val="bg2"/>
                </a:solidFill>
              </a:rPr>
              <a:t>Hauptabteilung Wirtschaftsförderung und -beratung, Sekretariat Frau Fanny Richter</a:t>
            </a:r>
          </a:p>
          <a:p>
            <a:pPr algn="l"/>
            <a:r>
              <a:rPr lang="de-DE" sz="1000" dirty="0">
                <a:solidFill>
                  <a:schemeClr val="bg2"/>
                </a:solidFill>
              </a:rPr>
              <a:t>Tel.: 0351 4640-931</a:t>
            </a:r>
          </a:p>
          <a:p>
            <a:pPr algn="l"/>
            <a:r>
              <a:rPr lang="de-DE" sz="1000" dirty="0">
                <a:solidFill>
                  <a:schemeClr val="bg2"/>
                </a:solidFill>
              </a:rPr>
              <a:t>E-Mail: </a:t>
            </a:r>
            <a:r>
              <a:rPr lang="de-DE" sz="1000" dirty="0">
                <a:solidFill>
                  <a:schemeClr val="bg2"/>
                </a:solidFill>
                <a:hlinkClick r:id="rId4"/>
              </a:rPr>
              <a:t>sekretariatW@hwk-dresden.de</a:t>
            </a:r>
            <a:endParaRPr lang="de-DE" sz="1000" dirty="0">
              <a:solidFill>
                <a:schemeClr val="bg2"/>
              </a:solidFill>
            </a:endParaRPr>
          </a:p>
          <a:p>
            <a:pPr algn="l"/>
            <a:endParaRPr lang="de-DE" sz="1000" dirty="0">
              <a:solidFill>
                <a:schemeClr val="bg2"/>
              </a:solidFill>
            </a:endParaRPr>
          </a:p>
          <a:p>
            <a:pPr algn="l"/>
            <a:r>
              <a:rPr lang="de-DE" sz="1000" dirty="0">
                <a:solidFill>
                  <a:schemeClr val="bg2"/>
                </a:solidFill>
              </a:rPr>
              <a:t>HWK Chemnitz</a:t>
            </a:r>
          </a:p>
          <a:p>
            <a:pPr algn="l"/>
            <a:r>
              <a:rPr lang="de-DE" sz="1000" dirty="0">
                <a:solidFill>
                  <a:schemeClr val="bg2"/>
                </a:solidFill>
              </a:rPr>
              <a:t>Hauptabteilung Gewerbeförderung, Sekretariat Frau Mandy </a:t>
            </a:r>
            <a:r>
              <a:rPr lang="de-DE" sz="1000" dirty="0" err="1">
                <a:solidFill>
                  <a:schemeClr val="bg2"/>
                </a:solidFill>
              </a:rPr>
              <a:t>Proß</a:t>
            </a:r>
            <a:endParaRPr lang="de-DE" sz="1000" dirty="0">
              <a:solidFill>
                <a:schemeClr val="bg2"/>
              </a:solidFill>
            </a:endParaRPr>
          </a:p>
          <a:p>
            <a:pPr algn="l"/>
            <a:r>
              <a:rPr lang="de-DE" sz="1000" dirty="0">
                <a:solidFill>
                  <a:schemeClr val="bg2"/>
                </a:solidFill>
              </a:rPr>
              <a:t>Tel.: 0371 5364-206</a:t>
            </a:r>
          </a:p>
          <a:p>
            <a:pPr algn="l"/>
            <a:r>
              <a:rPr lang="de-DE" sz="1000" dirty="0">
                <a:solidFill>
                  <a:schemeClr val="bg2"/>
                </a:solidFill>
              </a:rPr>
              <a:t>E-Mail: </a:t>
            </a:r>
            <a:r>
              <a:rPr lang="de-DE" sz="1000" dirty="0">
                <a:solidFill>
                  <a:schemeClr val="bg2"/>
                </a:solidFill>
                <a:hlinkClick r:id="rId5"/>
              </a:rPr>
              <a:t>beratung@hwk-chemnitz.de</a:t>
            </a:r>
            <a:endParaRPr lang="de-DE" sz="1000" dirty="0">
              <a:solidFill>
                <a:schemeClr val="bg2"/>
              </a:solidFill>
            </a:endParaRPr>
          </a:p>
          <a:p>
            <a:pPr algn="l"/>
            <a:endParaRPr lang="de-DE" sz="1000" dirty="0">
              <a:solidFill>
                <a:schemeClr val="bg2"/>
              </a:solidFill>
            </a:endParaRPr>
          </a:p>
        </p:txBody>
      </p:sp>
      <p:sp>
        <p:nvSpPr>
          <p:cNvPr id="11" name="Inhaltsplatzhalter 1">
            <a:extLst>
              <a:ext uri="{FF2B5EF4-FFF2-40B4-BE49-F238E27FC236}">
                <a16:creationId xmlns:a16="http://schemas.microsoft.com/office/drawing/2014/main" id="{A02D0262-903E-DB4F-A4B5-0679B8136B51}"/>
              </a:ext>
            </a:extLst>
          </p:cNvPr>
          <p:cNvSpPr txBox="1">
            <a:spLocks/>
          </p:cNvSpPr>
          <p:nvPr/>
        </p:nvSpPr>
        <p:spPr>
          <a:xfrm>
            <a:off x="5963893" y="2317613"/>
            <a:ext cx="4118569" cy="307777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>
            <a:lvl1pPr marL="0" indent="0" algn="l" defTabSz="914526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2000" b="1" kern="1200">
                <a:solidFill>
                  <a:schemeClr val="tx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914526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2000" kern="1200">
                <a:solidFill>
                  <a:schemeClr val="bg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270037" indent="-270037" algn="l" defTabSz="914526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2000" kern="1200" baseline="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540074" indent="-270037" algn="l" defTabSz="914526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810111" indent="-270037" algn="l" defTabSz="914526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946" indent="-228631" algn="l" defTabSz="914526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2209" indent="-228631" algn="l" defTabSz="914526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471" indent="-228631" algn="l" defTabSz="914526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734" indent="-228631" algn="l" defTabSz="914526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dirty="0"/>
              <a:t>Landesverband der freien Berufe</a:t>
            </a:r>
          </a:p>
        </p:txBody>
      </p:sp>
      <p:sp>
        <p:nvSpPr>
          <p:cNvPr id="12" name="Textfeld 11">
            <a:extLst>
              <a:ext uri="{FF2B5EF4-FFF2-40B4-BE49-F238E27FC236}">
                <a16:creationId xmlns:a16="http://schemas.microsoft.com/office/drawing/2014/main" id="{3DCA68A3-C82F-A4BC-1908-204BD4A155CC}"/>
              </a:ext>
            </a:extLst>
          </p:cNvPr>
          <p:cNvSpPr txBox="1"/>
          <p:nvPr/>
        </p:nvSpPr>
        <p:spPr>
          <a:xfrm>
            <a:off x="5963893" y="2775631"/>
            <a:ext cx="3162725" cy="1538883"/>
          </a:xfrm>
          <a:prstGeom prst="rect">
            <a:avLst/>
          </a:prstGeom>
        </p:spPr>
        <p:txBody>
          <a:bodyPr vert="horz" wrap="none" lIns="0" tIns="0" rIns="0" bIns="0" rtlCol="0" anchor="t">
            <a:spAutoFit/>
          </a:bodyPr>
          <a:lstStyle/>
          <a:p>
            <a:pPr algn="l"/>
            <a:r>
              <a:rPr lang="de-DE" sz="1000" dirty="0">
                <a:solidFill>
                  <a:schemeClr val="bg2"/>
                </a:solidFill>
              </a:rPr>
              <a:t>Landesverband der freien Berufe Sachsen e.V.</a:t>
            </a:r>
          </a:p>
          <a:p>
            <a:pPr algn="l"/>
            <a:r>
              <a:rPr lang="de-DE" sz="1000" dirty="0">
                <a:solidFill>
                  <a:schemeClr val="bg2"/>
                </a:solidFill>
              </a:rPr>
              <a:t>Hauptgeschäftsbereich</a:t>
            </a:r>
          </a:p>
          <a:p>
            <a:pPr algn="l"/>
            <a:r>
              <a:rPr lang="de-DE" sz="1000" dirty="0">
                <a:solidFill>
                  <a:schemeClr val="bg2"/>
                </a:solidFill>
              </a:rPr>
              <a:t>Dr. Michael Schulte Westenberg - Hauptgeschäftsführer</a:t>
            </a:r>
          </a:p>
          <a:p>
            <a:pPr algn="l"/>
            <a:r>
              <a:rPr lang="de-DE" sz="1000" dirty="0">
                <a:solidFill>
                  <a:schemeClr val="bg2"/>
                </a:solidFill>
              </a:rPr>
              <a:t>Hausanschrift: Schützenhöhe 16, 01099 Dresden</a:t>
            </a:r>
          </a:p>
          <a:p>
            <a:pPr algn="l"/>
            <a:r>
              <a:rPr lang="de-DE" sz="1000" dirty="0">
                <a:solidFill>
                  <a:schemeClr val="bg2"/>
                </a:solidFill>
              </a:rPr>
              <a:t>Postanschrift: Postfach 100465, 01074 Dresden</a:t>
            </a:r>
          </a:p>
          <a:p>
            <a:pPr algn="l"/>
            <a:r>
              <a:rPr lang="de-DE" sz="1000" dirty="0">
                <a:solidFill>
                  <a:schemeClr val="bg2"/>
                </a:solidFill>
              </a:rPr>
              <a:t>Tel.: 0351 8267-411</a:t>
            </a:r>
          </a:p>
          <a:p>
            <a:pPr algn="l"/>
            <a:r>
              <a:rPr lang="de-DE" sz="1000" dirty="0">
                <a:solidFill>
                  <a:schemeClr val="bg2"/>
                </a:solidFill>
              </a:rPr>
              <a:t>Fax: 0351 8267-412</a:t>
            </a:r>
          </a:p>
          <a:p>
            <a:pPr algn="l"/>
            <a:r>
              <a:rPr lang="de-DE" sz="1000" dirty="0">
                <a:solidFill>
                  <a:schemeClr val="bg2"/>
                </a:solidFill>
              </a:rPr>
              <a:t>E-Mail: </a:t>
            </a:r>
            <a:r>
              <a:rPr lang="de-DE" sz="1000" dirty="0">
                <a:solidFill>
                  <a:schemeClr val="bg2"/>
                </a:solidFill>
                <a:hlinkClick r:id="rId6"/>
              </a:rPr>
              <a:t>m.schultewestenberg@slaek.de</a:t>
            </a:r>
            <a:endParaRPr lang="de-DE" sz="1000" dirty="0">
              <a:solidFill>
                <a:schemeClr val="bg2"/>
              </a:solidFill>
            </a:endParaRPr>
          </a:p>
          <a:p>
            <a:pPr algn="l"/>
            <a:r>
              <a:rPr lang="de-DE" sz="1000" dirty="0">
                <a:solidFill>
                  <a:schemeClr val="bg2"/>
                </a:solidFill>
              </a:rPr>
              <a:t>De-Mail: </a:t>
            </a:r>
            <a:r>
              <a:rPr lang="de-DE" sz="1000" dirty="0">
                <a:solidFill>
                  <a:schemeClr val="bg2"/>
                </a:solidFill>
                <a:hlinkClick r:id="rId7"/>
              </a:rPr>
              <a:t>dresden@slaek.de-mail.de</a:t>
            </a:r>
            <a:endParaRPr lang="de-DE" sz="1000" dirty="0">
              <a:solidFill>
                <a:schemeClr val="bg2"/>
              </a:solidFill>
            </a:endParaRPr>
          </a:p>
          <a:p>
            <a:pPr algn="l"/>
            <a:endParaRPr lang="de-DE" sz="1000" dirty="0">
              <a:solidFill>
                <a:schemeClr val="bg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665821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/>
          <p:cNvSpPr>
            <a:spLocks noGrp="1"/>
          </p:cNvSpPr>
          <p:nvPr>
            <p:ph sz="quarter" idx="15"/>
          </p:nvPr>
        </p:nvSpPr>
        <p:spPr>
          <a:xfrm>
            <a:off x="516004" y="2317613"/>
            <a:ext cx="4590833" cy="615553"/>
          </a:xfrm>
        </p:spPr>
        <p:txBody>
          <a:bodyPr/>
          <a:lstStyle/>
          <a:p>
            <a:r>
              <a:rPr lang="de-DE" dirty="0"/>
              <a:t>Industrie- und Handelskammern</a:t>
            </a:r>
          </a:p>
        </p:txBody>
      </p:sp>
      <p:sp>
        <p:nvSpPr>
          <p:cNvPr id="3" name="Titel 2"/>
          <p:cNvSpPr>
            <a:spLocks noGrp="1"/>
          </p:cNvSpPr>
          <p:nvPr>
            <p:ph type="title"/>
          </p:nvPr>
        </p:nvSpPr>
        <p:spPr>
          <a:xfrm>
            <a:off x="516005" y="1356917"/>
            <a:ext cx="8641125" cy="307777"/>
          </a:xfrm>
        </p:spPr>
        <p:txBody>
          <a:bodyPr/>
          <a:lstStyle/>
          <a:p>
            <a:r>
              <a:rPr lang="de-DE" sz="2000" dirty="0"/>
              <a:t>Ansprechpartner der fachkundigen Stellen - Gründerinnenprämie </a:t>
            </a:r>
          </a:p>
        </p:txBody>
      </p:sp>
      <p:pic>
        <p:nvPicPr>
          <p:cNvPr id="8" name="Grafik 7">
            <a:extLst>
              <a:ext uri="{FF2B5EF4-FFF2-40B4-BE49-F238E27FC236}">
                <a16:creationId xmlns:a16="http://schemas.microsoft.com/office/drawing/2014/main" id="{7568DBD8-30D8-9D7F-9C93-745DC694F61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8166" y="231661"/>
            <a:ext cx="3038899" cy="704948"/>
          </a:xfrm>
          <a:prstGeom prst="rect">
            <a:avLst/>
          </a:prstGeom>
        </p:spPr>
      </p:pic>
      <p:sp>
        <p:nvSpPr>
          <p:cNvPr id="10" name="Textfeld 9">
            <a:extLst>
              <a:ext uri="{FF2B5EF4-FFF2-40B4-BE49-F238E27FC236}">
                <a16:creationId xmlns:a16="http://schemas.microsoft.com/office/drawing/2014/main" id="{7F7EC498-80EF-3596-C707-4B23F441456D}"/>
              </a:ext>
            </a:extLst>
          </p:cNvPr>
          <p:cNvSpPr txBox="1"/>
          <p:nvPr/>
        </p:nvSpPr>
        <p:spPr>
          <a:xfrm>
            <a:off x="516005" y="2775631"/>
            <a:ext cx="2883803" cy="3154710"/>
          </a:xfrm>
          <a:prstGeom prst="rect">
            <a:avLst/>
          </a:prstGeom>
        </p:spPr>
        <p:txBody>
          <a:bodyPr vert="horz" wrap="none" lIns="0" tIns="0" rIns="0" bIns="0" rtlCol="0" anchor="t">
            <a:spAutoFit/>
          </a:bodyPr>
          <a:lstStyle/>
          <a:p>
            <a:pPr algn="l"/>
            <a:endParaRPr lang="de-DE" sz="1000" dirty="0">
              <a:solidFill>
                <a:schemeClr val="bg2"/>
              </a:solidFill>
            </a:endParaRPr>
          </a:p>
          <a:p>
            <a:r>
              <a:rPr lang="de-DE" sz="10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Aptos" panose="020F0502020204030204" pitchFamily="34" charset="0"/>
              </a:rPr>
              <a:t>IHK Dresden</a:t>
            </a:r>
            <a:endParaRPr lang="de-DE" sz="1000" dirty="0">
              <a:effectLst/>
              <a:ea typeface="Calibri" panose="020F0502020204030204" pitchFamily="34" charset="0"/>
              <a:cs typeface="Aptos" panose="020F0502020204030204" pitchFamily="34" charset="0"/>
            </a:endParaRPr>
          </a:p>
          <a:p>
            <a:r>
              <a:rPr lang="de-DE" sz="1000" dirty="0" err="1">
                <a:solidFill>
                  <a:srgbClr val="000000"/>
                </a:solidFill>
                <a:effectLst/>
                <a:ea typeface="Calibri" panose="020F0502020204030204" pitchFamily="34" charset="0"/>
                <a:cs typeface="Aptos" panose="020F0502020204030204" pitchFamily="34" charset="0"/>
              </a:rPr>
              <a:t>GründerService</a:t>
            </a:r>
            <a:endParaRPr lang="de-DE" sz="1000" dirty="0">
              <a:effectLst/>
              <a:ea typeface="Calibri" panose="020F0502020204030204" pitchFamily="34" charset="0"/>
              <a:cs typeface="Aptos" panose="020F0502020204030204" pitchFamily="34" charset="0"/>
            </a:endParaRPr>
          </a:p>
          <a:p>
            <a:r>
              <a:rPr lang="de-DE" sz="10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Aptos" panose="020F0502020204030204" pitchFamily="34" charset="0"/>
              </a:rPr>
              <a:t>Tel.: 0351 2802-444</a:t>
            </a:r>
            <a:endParaRPr lang="de-DE" sz="1000" dirty="0">
              <a:effectLst/>
              <a:ea typeface="Calibri" panose="020F0502020204030204" pitchFamily="34" charset="0"/>
              <a:cs typeface="Aptos" panose="020F0502020204030204" pitchFamily="34" charset="0"/>
            </a:endParaRPr>
          </a:p>
          <a:p>
            <a:r>
              <a:rPr lang="de-DE" sz="1000" u="sng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Aptos" panose="020F0502020204030204" pitchFamily="34" charset="0"/>
                <a:hlinkClick r:id="rId3"/>
              </a:rPr>
              <a:t>existenzgruendung@dresden.ihk.de</a:t>
            </a:r>
            <a:r>
              <a:rPr lang="de-DE" sz="10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Aptos" panose="020F0502020204030204" pitchFamily="34" charset="0"/>
              </a:rPr>
              <a:t> </a:t>
            </a:r>
            <a:endParaRPr lang="de-DE" sz="1000" dirty="0">
              <a:effectLst/>
              <a:ea typeface="Calibri" panose="020F0502020204030204" pitchFamily="34" charset="0"/>
              <a:cs typeface="Aptos" panose="020F0502020204030204" pitchFamily="34" charset="0"/>
            </a:endParaRPr>
          </a:p>
          <a:p>
            <a:pPr algn="l"/>
            <a:endParaRPr lang="de-DE" sz="1000" dirty="0">
              <a:solidFill>
                <a:schemeClr val="bg2"/>
              </a:solidFill>
            </a:endParaRPr>
          </a:p>
          <a:p>
            <a:r>
              <a:rPr lang="de-DE" sz="10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Aptos" panose="020F0502020204030204"/>
              </a:rPr>
              <a:t>IHK Chemnitz</a:t>
            </a:r>
            <a:endParaRPr lang="de-DE" sz="1000" dirty="0">
              <a:effectLst/>
              <a:ea typeface="Calibri" panose="020F0502020204030204" pitchFamily="34" charset="0"/>
              <a:cs typeface="Aptos" panose="020F0502020204030204"/>
            </a:endParaRPr>
          </a:p>
          <a:p>
            <a:pPr>
              <a:lnSpc>
                <a:spcPts val="1300"/>
              </a:lnSpc>
            </a:pPr>
            <a:r>
              <a:rPr lang="de-DE" sz="10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Aptos" panose="020F0502020204030204"/>
              </a:rPr>
              <a:t>Franca Heß</a:t>
            </a:r>
            <a:br>
              <a:rPr lang="de-DE" sz="10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Aptos" panose="020F0502020204030204"/>
              </a:rPr>
            </a:br>
            <a:r>
              <a:rPr lang="de-DE" sz="10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Aptos" panose="020F0502020204030204"/>
              </a:rPr>
              <a:t>Referatsleiterin Starthilfe | Unternehmensförderung</a:t>
            </a:r>
            <a:br>
              <a:rPr lang="de-DE" sz="10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Aptos" panose="020F0502020204030204"/>
              </a:rPr>
            </a:br>
            <a:r>
              <a:rPr lang="de-DE" sz="10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Aptos" panose="020F0502020204030204"/>
              </a:rPr>
              <a:t>Straße der Nationen 25</a:t>
            </a:r>
            <a:br>
              <a:rPr lang="de-DE" sz="10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Aptos" panose="020F0502020204030204"/>
              </a:rPr>
            </a:br>
            <a:r>
              <a:rPr lang="de-DE" sz="10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Aptos" panose="020F0502020204030204"/>
              </a:rPr>
              <a:t>09111 Chemnitz</a:t>
            </a:r>
            <a:br>
              <a:rPr lang="de-DE" sz="10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Aptos" panose="020F0502020204030204"/>
              </a:rPr>
            </a:br>
            <a:r>
              <a:rPr lang="de-DE" sz="10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Aptos" panose="020F0502020204030204"/>
              </a:rPr>
              <a:t>Telefon: </a:t>
            </a:r>
            <a:r>
              <a:rPr lang="de-DE" sz="1000" u="none" strike="noStrike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Aptos" panose="020F0502020204030204"/>
                <a:hlinkClick r:id="rId4"/>
              </a:rPr>
              <a:t>+49 371 6900-1310</a:t>
            </a:r>
            <a:endParaRPr lang="de-DE" sz="1000" dirty="0">
              <a:effectLst/>
              <a:ea typeface="Calibri" panose="020F0502020204030204" pitchFamily="34" charset="0"/>
              <a:cs typeface="Aptos" panose="020F0502020204030204"/>
            </a:endParaRPr>
          </a:p>
          <a:p>
            <a:pPr>
              <a:lnSpc>
                <a:spcPts val="1300"/>
              </a:lnSpc>
            </a:pPr>
            <a:r>
              <a:rPr lang="de-DE" sz="1000" u="sng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Aptos" panose="020F0502020204030204"/>
                <a:hlinkClick r:id="rId5"/>
              </a:rPr>
              <a:t>franca.hess@chemnitz.ihk.de</a:t>
            </a:r>
            <a:endParaRPr lang="de-DE" sz="1000" dirty="0">
              <a:effectLst/>
              <a:ea typeface="Calibri" panose="020F0502020204030204" pitchFamily="34" charset="0"/>
              <a:cs typeface="Aptos" panose="020F0502020204030204"/>
            </a:endParaRPr>
          </a:p>
          <a:p>
            <a:r>
              <a:rPr lang="de-DE" sz="1000" b="1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Aptos" panose="020F0502020204030204"/>
              </a:rPr>
              <a:t> </a:t>
            </a:r>
            <a:endParaRPr lang="de-DE" sz="1000" dirty="0">
              <a:effectLst/>
              <a:ea typeface="Calibri" panose="020F0502020204030204" pitchFamily="34" charset="0"/>
              <a:cs typeface="Aptos" panose="020F0502020204030204"/>
            </a:endParaRPr>
          </a:p>
          <a:p>
            <a:r>
              <a:rPr lang="de-DE" sz="10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Aptos" panose="020F0502020204030204"/>
              </a:rPr>
              <a:t>IHK zu Leipzig </a:t>
            </a:r>
            <a:endParaRPr lang="de-DE" sz="1000" dirty="0">
              <a:effectLst/>
              <a:ea typeface="Calibri" panose="020F0502020204030204" pitchFamily="34" charset="0"/>
              <a:cs typeface="Aptos" panose="020F0502020204030204"/>
            </a:endParaRPr>
          </a:p>
          <a:p>
            <a:r>
              <a:rPr lang="de-DE" sz="1000" dirty="0" err="1">
                <a:solidFill>
                  <a:srgbClr val="000000"/>
                </a:solidFill>
                <a:effectLst/>
                <a:ea typeface="Calibri" panose="020F0502020204030204" pitchFamily="34" charset="0"/>
                <a:cs typeface="Aptos" panose="020F0502020204030204"/>
              </a:rPr>
              <a:t>StarterCenter</a:t>
            </a:r>
            <a:r>
              <a:rPr lang="de-DE" sz="10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Aptos" panose="020F0502020204030204"/>
              </a:rPr>
              <a:t> Leipzig</a:t>
            </a:r>
            <a:endParaRPr lang="de-DE" sz="1000" dirty="0">
              <a:effectLst/>
              <a:ea typeface="Calibri" panose="020F0502020204030204" pitchFamily="34" charset="0"/>
              <a:cs typeface="Aptos" panose="020F0502020204030204"/>
            </a:endParaRPr>
          </a:p>
          <a:p>
            <a:r>
              <a:rPr lang="de-DE" sz="10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Aptos" panose="020F0502020204030204"/>
              </a:rPr>
              <a:t>Goerdelerring 5 </a:t>
            </a:r>
            <a:endParaRPr lang="de-DE" sz="1000" dirty="0">
              <a:effectLst/>
              <a:ea typeface="Calibri" panose="020F0502020204030204" pitchFamily="34" charset="0"/>
              <a:cs typeface="Aptos" panose="020F0502020204030204"/>
            </a:endParaRPr>
          </a:p>
          <a:p>
            <a:r>
              <a:rPr lang="de-DE" sz="10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Aptos" panose="020F0502020204030204"/>
              </a:rPr>
              <a:t>04109 Leipzig</a:t>
            </a:r>
            <a:br>
              <a:rPr lang="de-DE" sz="10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Aptos" panose="020F0502020204030204"/>
              </a:rPr>
            </a:br>
            <a:r>
              <a:rPr lang="de-DE" sz="1000" u="sng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Aptos" panose="020F0502020204030204"/>
                <a:hlinkClick r:id="rId6"/>
              </a:rPr>
              <a:t>startercenter@leipzig.ihk.de</a:t>
            </a:r>
            <a:r>
              <a:rPr lang="de-DE" sz="10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Aptos" panose="020F0502020204030204"/>
              </a:rPr>
              <a:t> </a:t>
            </a:r>
            <a:endParaRPr lang="de-DE" sz="1000" dirty="0">
              <a:effectLst/>
              <a:ea typeface="Calibri" panose="020F0502020204030204" pitchFamily="34" charset="0"/>
              <a:cs typeface="Aptos" panose="020F0502020204030204"/>
            </a:endParaRPr>
          </a:p>
          <a:p>
            <a:pPr>
              <a:spcAft>
                <a:spcPts val="1200"/>
              </a:spcAft>
            </a:pPr>
            <a:r>
              <a:rPr lang="de-DE" sz="1000" b="1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Aptos" panose="020F0502020204030204"/>
              </a:rPr>
              <a:t>T: </a:t>
            </a:r>
            <a:r>
              <a:rPr lang="de-DE" sz="1000" u="none" strike="noStrike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Aptos" panose="020F0502020204030204"/>
                <a:hlinkClick r:id="rId7"/>
              </a:rPr>
              <a:t>+49 341 1267-</a:t>
            </a:r>
            <a:r>
              <a:rPr lang="de-DE" sz="10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Aptos" panose="020F0502020204030204"/>
              </a:rPr>
              <a:t> 0</a:t>
            </a:r>
            <a:endParaRPr lang="de-DE" sz="1000" dirty="0">
              <a:solidFill>
                <a:schemeClr val="bg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4338781"/>
      </p:ext>
    </p:extLst>
  </p:cSld>
  <p:clrMapOvr>
    <a:masterClrMapping/>
  </p:clrMapOvr>
</p:sld>
</file>

<file path=ppt/theme/theme1.xml><?xml version="1.0" encoding="utf-8"?>
<a:theme xmlns:a="http://schemas.openxmlformats.org/drawingml/2006/main" name="SAB PPT-Vorlage">
  <a:themeElements>
    <a:clrScheme name="SAB-Farben">
      <a:dk1>
        <a:srgbClr val="FFFFFF"/>
      </a:dk1>
      <a:lt1>
        <a:srgbClr val="14504B"/>
      </a:lt1>
      <a:dk2>
        <a:srgbClr val="AFCD37"/>
      </a:dk2>
      <a:lt2>
        <a:srgbClr val="464646"/>
      </a:lt2>
      <a:accent1>
        <a:srgbClr val="00A0D2"/>
      </a:accent1>
      <a:accent2>
        <a:srgbClr val="552D5A"/>
      </a:accent2>
      <a:accent3>
        <a:srgbClr val="B41E64"/>
      </a:accent3>
      <a:accent4>
        <a:srgbClr val="E6502D"/>
      </a:accent4>
      <a:accent5>
        <a:srgbClr val="F59641"/>
      </a:accent5>
      <a:accent6>
        <a:srgbClr val="FFC832"/>
      </a:accent6>
      <a:hlink>
        <a:srgbClr val="14504B"/>
      </a:hlink>
      <a:folHlink>
        <a:srgbClr val="14504B"/>
      </a:folHlink>
    </a:clrScheme>
    <a:fontScheme name="SAB-Schrifte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bg1"/>
        </a:solidFill>
        <a:ln>
          <a:noFill/>
        </a:ln>
      </a:spPr>
      <a:bodyPr rtlCol="0" anchor="ctr"/>
      <a:lstStyle>
        <a:defPPr algn="ctr">
          <a:defRPr sz="2000" dirty="0" err="1" smtClean="0"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bg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/>
      <a:bodyPr vert="horz" wrap="square" lIns="0" tIns="0" rIns="0" bIns="0" rtlCol="0" anchor="t">
        <a:spAutoFit/>
      </a:bodyPr>
      <a:lstStyle>
        <a:defPPr algn="l">
          <a:defRPr sz="1000" dirty="0" smtClean="0">
            <a:solidFill>
              <a:schemeClr val="bg2"/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SAB Power-Point-Vorlage 2023_kurz.pptx" id="{499FE9E2-6671-4FF6-9872-8B8941EB172A}" vid="{E41B5BB4-771A-4E60-86E5-65CD4B848A0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SAB Power-Point-Vorlage 2023_kurz</Template>
  <TotalTime>0</TotalTime>
  <Words>216</Words>
  <Application>Microsoft Office PowerPoint</Application>
  <PresentationFormat>Benutzerdefiniert</PresentationFormat>
  <Paragraphs>43</Paragraphs>
  <Slides>2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2</vt:i4>
      </vt:variant>
    </vt:vector>
  </HeadingPairs>
  <TitlesOfParts>
    <vt:vector size="5" baseType="lpstr">
      <vt:lpstr>Arial</vt:lpstr>
      <vt:lpstr>Calibri</vt:lpstr>
      <vt:lpstr>SAB PPT-Vorlage</vt:lpstr>
      <vt:lpstr>Ansprechpartner der fachkundigen Stellen - Gründerinnenprämie </vt:lpstr>
      <vt:lpstr>Ansprechpartner der fachkundigen Stellen - Gründerinnenprämie </vt:lpstr>
    </vt:vector>
  </TitlesOfParts>
  <Company>Saechsische Aufbaubank Foerderbank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Ansprechpartner der fachkundigen Stellen - Gründerinnenprämie</dc:title>
  <dc:creator>Wolf, Sebastian</dc:creator>
  <cp:lastModifiedBy>Reimann-John, Gabriele</cp:lastModifiedBy>
  <cp:revision>4</cp:revision>
  <cp:lastPrinted>2021-02-11T10:23:51Z</cp:lastPrinted>
  <dcterms:created xsi:type="dcterms:W3CDTF">2024-01-18T10:15:45Z</dcterms:created>
  <dcterms:modified xsi:type="dcterms:W3CDTF">2025-07-24T10:13:39Z</dcterms:modified>
  <cp:contentStatus>Draft-180508</cp:contentStatus>
</cp:coreProperties>
</file>